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4"/>
  </p:sldMasterIdLst>
  <p:notesMasterIdLst>
    <p:notesMasterId r:id="rId24"/>
  </p:notesMasterIdLst>
  <p:sldIdLst>
    <p:sldId id="256" r:id="rId5"/>
    <p:sldId id="257" r:id="rId6"/>
    <p:sldId id="336" r:id="rId7"/>
    <p:sldId id="316" r:id="rId8"/>
    <p:sldId id="375" r:id="rId9"/>
    <p:sldId id="376" r:id="rId10"/>
    <p:sldId id="386" r:id="rId11"/>
    <p:sldId id="390" r:id="rId12"/>
    <p:sldId id="391" r:id="rId13"/>
    <p:sldId id="392" r:id="rId14"/>
    <p:sldId id="393" r:id="rId15"/>
    <p:sldId id="394" r:id="rId16"/>
    <p:sldId id="395" r:id="rId17"/>
    <p:sldId id="377" r:id="rId18"/>
    <p:sldId id="387" r:id="rId19"/>
    <p:sldId id="388" r:id="rId20"/>
    <p:sldId id="389" r:id="rId21"/>
    <p:sldId id="374" r:id="rId22"/>
    <p:sldId id="300" r:id="rId2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66CCFF"/>
    <a:srgbClr val="3399FF"/>
    <a:srgbClr val="FFFFFF"/>
    <a:srgbClr val="9999FF"/>
    <a:srgbClr val="A0E4F4"/>
    <a:srgbClr val="D9F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C4BE04-CB69-43AA-ABD8-135B34E9569F}" v="347" dt="2022-06-22T18:44:36.8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87758" autoAdjust="0"/>
  </p:normalViewPr>
  <p:slideViewPr>
    <p:cSldViewPr snapToGrid="0">
      <p:cViewPr varScale="1">
        <p:scale>
          <a:sx n="101" d="100"/>
          <a:sy n="101" d="100"/>
        </p:scale>
        <p:origin x="102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a Kantorová" userId="c75322e93b0a1106" providerId="LiveId" clId="{EAC4BE04-CB69-43AA-ABD8-135B34E9569F}"/>
    <pc:docChg chg="undo custSel addSld delSld modSld">
      <pc:chgData name="Petra Kantorová" userId="c75322e93b0a1106" providerId="LiveId" clId="{EAC4BE04-CB69-43AA-ABD8-135B34E9569F}" dt="2022-06-22T18:45:22.844" v="1042" actId="403"/>
      <pc:docMkLst>
        <pc:docMk/>
      </pc:docMkLst>
      <pc:sldChg chg="addSp delSp modSp mod setBg addAnim delAnim setClrOvrMap delDesignElem">
        <pc:chgData name="Petra Kantorová" userId="c75322e93b0a1106" providerId="LiveId" clId="{EAC4BE04-CB69-43AA-ABD8-135B34E9569F}" dt="2022-06-22T18:39:36.904" v="895" actId="403"/>
        <pc:sldMkLst>
          <pc:docMk/>
          <pc:sldMk cId="2984683695" sldId="256"/>
        </pc:sldMkLst>
        <pc:spChg chg="mod">
          <ac:chgData name="Petra Kantorová" userId="c75322e93b0a1106" providerId="LiveId" clId="{EAC4BE04-CB69-43AA-ABD8-135B34E9569F}" dt="2022-06-22T18:39:36.904" v="895" actId="403"/>
          <ac:spMkLst>
            <pc:docMk/>
            <pc:sldMk cId="2984683695" sldId="256"/>
            <ac:spMk id="2" creationId="{00000000-0000-0000-0000-000000000000}"/>
          </ac:spMkLst>
        </pc:spChg>
        <pc:spChg chg="mod">
          <ac:chgData name="Petra Kantorová" userId="c75322e93b0a1106" providerId="LiveId" clId="{EAC4BE04-CB69-43AA-ABD8-135B34E9569F}" dt="2022-06-22T17:29:16.654" v="678" actId="26606"/>
          <ac:spMkLst>
            <pc:docMk/>
            <pc:sldMk cId="2984683695" sldId="256"/>
            <ac:spMk id="3" creationId="{00000000-0000-0000-0000-000000000000}"/>
          </ac:spMkLst>
        </pc:spChg>
        <pc:spChg chg="add">
          <ac:chgData name="Petra Kantorová" userId="c75322e93b0a1106" providerId="LiveId" clId="{EAC4BE04-CB69-43AA-ABD8-135B34E9569F}" dt="2022-06-22T17:29:16.654" v="678" actId="26606"/>
          <ac:spMkLst>
            <pc:docMk/>
            <pc:sldMk cId="2984683695" sldId="256"/>
            <ac:spMk id="6" creationId="{EC7FF834-B204-4967-8D47-8BB36EAF0EF5}"/>
          </ac:spMkLst>
        </pc:spChg>
        <pc:spChg chg="add">
          <ac:chgData name="Petra Kantorová" userId="c75322e93b0a1106" providerId="LiveId" clId="{EAC4BE04-CB69-43AA-ABD8-135B34E9569F}" dt="2022-06-22T17:29:16.654" v="678" actId="26606"/>
          <ac:spMkLst>
            <pc:docMk/>
            <pc:sldMk cId="2984683695" sldId="256"/>
            <ac:spMk id="7" creationId="{F780A22D-61EA-43E3-BD94-3E39CF902160}"/>
          </ac:spMkLst>
        </pc:spChg>
        <pc:spChg chg="add del">
          <ac:chgData name="Petra Kantorová" userId="c75322e93b0a1106" providerId="LiveId" clId="{EAC4BE04-CB69-43AA-ABD8-135B34E9569F}" dt="2022-06-22T17:28:49.088" v="664" actId="26606"/>
          <ac:spMkLst>
            <pc:docMk/>
            <pc:sldMk cId="2984683695" sldId="256"/>
            <ac:spMk id="9" creationId="{FD8F1113-2E3C-46E3-B54F-B7F421EEFD11}"/>
          </ac:spMkLst>
        </pc:spChg>
        <pc:spChg chg="add del">
          <ac:chgData name="Petra Kantorová" userId="c75322e93b0a1106" providerId="LiveId" clId="{EAC4BE04-CB69-43AA-ABD8-135B34E9569F}" dt="2022-06-22T17:28:49.088" v="664" actId="26606"/>
          <ac:spMkLst>
            <pc:docMk/>
            <pc:sldMk cId="2984683695" sldId="256"/>
            <ac:spMk id="11" creationId="{B54A4D14-513F-4121-92D3-5CCB46896211}"/>
          </ac:spMkLst>
        </pc:spChg>
        <pc:spChg chg="add del">
          <ac:chgData name="Petra Kantorová" userId="c75322e93b0a1106" providerId="LiveId" clId="{EAC4BE04-CB69-43AA-ABD8-135B34E9569F}" dt="2022-06-22T17:28:49.088" v="664" actId="26606"/>
          <ac:spMkLst>
            <pc:docMk/>
            <pc:sldMk cId="2984683695" sldId="256"/>
            <ac:spMk id="13" creationId="{6C3411F1-AD17-499D-AFEF-2F300F6DF0F3}"/>
          </ac:spMkLst>
        </pc:spChg>
        <pc:spChg chg="add del">
          <ac:chgData name="Petra Kantorová" userId="c75322e93b0a1106" providerId="LiveId" clId="{EAC4BE04-CB69-43AA-ABD8-135B34E9569F}" dt="2022-06-22T17:28:49.088" v="664" actId="26606"/>
          <ac:spMkLst>
            <pc:docMk/>
            <pc:sldMk cId="2984683695" sldId="256"/>
            <ac:spMk id="15" creationId="{60BF2CBE-B1E9-4C42-89DC-C35E4E651648}"/>
          </ac:spMkLst>
        </pc:spChg>
        <pc:spChg chg="add del">
          <ac:chgData name="Petra Kantorová" userId="c75322e93b0a1106" providerId="LiveId" clId="{EAC4BE04-CB69-43AA-ABD8-135B34E9569F}" dt="2022-06-22T17:28:49.088" v="664" actId="26606"/>
          <ac:spMkLst>
            <pc:docMk/>
            <pc:sldMk cId="2984683695" sldId="256"/>
            <ac:spMk id="17" creationId="{72C95A87-DCDB-41C4-B774-744B3ECBE8CB}"/>
          </ac:spMkLst>
        </pc:spChg>
        <pc:spChg chg="add del">
          <ac:chgData name="Petra Kantorová" userId="c75322e93b0a1106" providerId="LiveId" clId="{EAC4BE04-CB69-43AA-ABD8-135B34E9569F}" dt="2022-06-22T17:28:49.088" v="664" actId="26606"/>
          <ac:spMkLst>
            <pc:docMk/>
            <pc:sldMk cId="2984683695" sldId="256"/>
            <ac:spMk id="19" creationId="{BCB97515-32FF-43A6-A51C-B140193ABB66}"/>
          </ac:spMkLst>
        </pc:spChg>
        <pc:spChg chg="add del">
          <ac:chgData name="Petra Kantorová" userId="c75322e93b0a1106" providerId="LiveId" clId="{EAC4BE04-CB69-43AA-ABD8-135B34E9569F}" dt="2022-06-22T17:28:49.088" v="664" actId="26606"/>
          <ac:spMkLst>
            <pc:docMk/>
            <pc:sldMk cId="2984683695" sldId="256"/>
            <ac:spMk id="21" creationId="{9C6379D3-7045-4B76-9409-6D23D753D054}"/>
          </ac:spMkLst>
        </pc:spChg>
        <pc:spChg chg="add del">
          <ac:chgData name="Petra Kantorová" userId="c75322e93b0a1106" providerId="LiveId" clId="{EAC4BE04-CB69-43AA-ABD8-135B34E9569F}" dt="2022-06-22T17:28:49.088" v="664" actId="26606"/>
          <ac:spMkLst>
            <pc:docMk/>
            <pc:sldMk cId="2984683695" sldId="256"/>
            <ac:spMk id="23" creationId="{61B1C1DE-4201-4989-BE65-41ADC2472550}"/>
          </ac:spMkLst>
        </pc:spChg>
        <pc:spChg chg="add del">
          <ac:chgData name="Petra Kantorová" userId="c75322e93b0a1106" providerId="LiveId" clId="{EAC4BE04-CB69-43AA-ABD8-135B34E9569F}" dt="2022-06-22T17:28:49.088" v="664" actId="26606"/>
          <ac:spMkLst>
            <pc:docMk/>
            <pc:sldMk cId="2984683695" sldId="256"/>
            <ac:spMk id="25" creationId="{806398CC-D327-4E06-838C-31119BD56F81}"/>
          </ac:spMkLst>
        </pc:spChg>
        <pc:spChg chg="add del">
          <ac:chgData name="Petra Kantorová" userId="c75322e93b0a1106" providerId="LiveId" clId="{EAC4BE04-CB69-43AA-ABD8-135B34E9569F}" dt="2022-06-22T17:28:49.088" v="664" actId="26606"/>
          <ac:spMkLst>
            <pc:docMk/>
            <pc:sldMk cId="2984683695" sldId="256"/>
            <ac:spMk id="27" creationId="{70A741CC-E736-448A-A94E-5C8BB9711DCD}"/>
          </ac:spMkLst>
        </pc:spChg>
        <pc:spChg chg="add del">
          <ac:chgData name="Petra Kantorová" userId="c75322e93b0a1106" providerId="LiveId" clId="{EAC4BE04-CB69-43AA-ABD8-135B34E9569F}" dt="2022-06-22T17:28:49.088" v="664" actId="26606"/>
          <ac:spMkLst>
            <pc:docMk/>
            <pc:sldMk cId="2984683695" sldId="256"/>
            <ac:spMk id="29" creationId="{7C324CDD-B30F-47DD-8627-E2171D5E8399}"/>
          </ac:spMkLst>
        </pc:spChg>
        <pc:spChg chg="add del">
          <ac:chgData name="Petra Kantorová" userId="c75322e93b0a1106" providerId="LiveId" clId="{EAC4BE04-CB69-43AA-ABD8-135B34E9569F}" dt="2022-06-22T17:28:49.088" v="664" actId="26606"/>
          <ac:spMkLst>
            <pc:docMk/>
            <pc:sldMk cId="2984683695" sldId="256"/>
            <ac:spMk id="31" creationId="{79C8D19E-E3D6-45A6-BCA2-5918A37D7ACC}"/>
          </ac:spMkLst>
        </pc:spChg>
        <pc:spChg chg="add del">
          <ac:chgData name="Petra Kantorová" userId="c75322e93b0a1106" providerId="LiveId" clId="{EAC4BE04-CB69-43AA-ABD8-135B34E9569F}" dt="2022-06-22T17:28:51.529" v="666" actId="26606"/>
          <ac:spMkLst>
            <pc:docMk/>
            <pc:sldMk cId="2984683695" sldId="256"/>
            <ac:spMk id="32" creationId="{A7795DFA-888F-47E2-B44E-DE1D3B3E46A4}"/>
          </ac:spMkLst>
        </pc:spChg>
        <pc:spChg chg="add del">
          <ac:chgData name="Petra Kantorová" userId="c75322e93b0a1106" providerId="LiveId" clId="{EAC4BE04-CB69-43AA-ABD8-135B34E9569F}" dt="2022-06-22T17:28:49.088" v="664" actId="26606"/>
          <ac:spMkLst>
            <pc:docMk/>
            <pc:sldMk cId="2984683695" sldId="256"/>
            <ac:spMk id="33" creationId="{43280283-E04A-43CA-BFA1-F285486A2F00}"/>
          </ac:spMkLst>
        </pc:spChg>
        <pc:spChg chg="add del">
          <ac:chgData name="Petra Kantorová" userId="c75322e93b0a1106" providerId="LiveId" clId="{EAC4BE04-CB69-43AA-ABD8-135B34E9569F}" dt="2022-06-22T17:28:49.088" v="664" actId="26606"/>
          <ac:spMkLst>
            <pc:docMk/>
            <pc:sldMk cId="2984683695" sldId="256"/>
            <ac:spMk id="35" creationId="{38328CB6-0FC5-4AEA-BC7E-489267CB6F19}"/>
          </ac:spMkLst>
        </pc:spChg>
        <pc:spChg chg="add del">
          <ac:chgData name="Petra Kantorová" userId="c75322e93b0a1106" providerId="LiveId" clId="{EAC4BE04-CB69-43AA-ABD8-135B34E9569F}" dt="2022-06-22T17:28:49.088" v="664" actId="26606"/>
          <ac:spMkLst>
            <pc:docMk/>
            <pc:sldMk cId="2984683695" sldId="256"/>
            <ac:spMk id="37" creationId="{138AF5D2-3A9C-4E8F-B879-36865366A1D5}"/>
          </ac:spMkLst>
        </pc:spChg>
        <pc:spChg chg="add del">
          <ac:chgData name="Petra Kantorová" userId="c75322e93b0a1106" providerId="LiveId" clId="{EAC4BE04-CB69-43AA-ABD8-135B34E9569F}" dt="2022-06-22T17:28:51.529" v="666" actId="26606"/>
          <ac:spMkLst>
            <pc:docMk/>
            <pc:sldMk cId="2984683695" sldId="256"/>
            <ac:spMk id="39" creationId="{A3BAF07C-C39E-42EB-BB22-8D46691D9735}"/>
          </ac:spMkLst>
        </pc:spChg>
        <pc:spChg chg="add del">
          <ac:chgData name="Petra Kantorová" userId="c75322e93b0a1106" providerId="LiveId" clId="{EAC4BE04-CB69-43AA-ABD8-135B34E9569F}" dt="2022-06-22T17:28:54.143" v="668" actId="26606"/>
          <ac:spMkLst>
            <pc:docMk/>
            <pc:sldMk cId="2984683695" sldId="256"/>
            <ac:spMk id="51" creationId="{3904BE49-D42F-4F46-B6D8-2F3171216820}"/>
          </ac:spMkLst>
        </pc:spChg>
        <pc:spChg chg="add del">
          <ac:chgData name="Petra Kantorová" userId="c75322e93b0a1106" providerId="LiveId" clId="{EAC4BE04-CB69-43AA-ABD8-135B34E9569F}" dt="2022-06-22T17:28:54.143" v="668" actId="26606"/>
          <ac:spMkLst>
            <pc:docMk/>
            <pc:sldMk cId="2984683695" sldId="256"/>
            <ac:spMk id="62" creationId="{CE0642A0-80D3-4F37-8249-A07E6F382831}"/>
          </ac:spMkLst>
        </pc:spChg>
        <pc:spChg chg="add del">
          <ac:chgData name="Petra Kantorová" userId="c75322e93b0a1106" providerId="LiveId" clId="{EAC4BE04-CB69-43AA-ABD8-135B34E9569F}" dt="2022-06-22T17:28:58.100" v="670" actId="26606"/>
          <ac:spMkLst>
            <pc:docMk/>
            <pc:sldMk cId="2984683695" sldId="256"/>
            <ac:spMk id="65" creationId="{5327CD12-A6CF-489C-ADCF-17D7E56C7B0A}"/>
          </ac:spMkLst>
        </pc:spChg>
        <pc:spChg chg="add del">
          <ac:chgData name="Petra Kantorová" userId="c75322e93b0a1106" providerId="LiveId" clId="{EAC4BE04-CB69-43AA-ABD8-135B34E9569F}" dt="2022-06-22T17:28:58.100" v="670" actId="26606"/>
          <ac:spMkLst>
            <pc:docMk/>
            <pc:sldMk cId="2984683695" sldId="256"/>
            <ac:spMk id="89" creationId="{D2019510-1F68-48FE-8C72-905BF558266F}"/>
          </ac:spMkLst>
        </pc:spChg>
        <pc:spChg chg="add del">
          <ac:chgData name="Petra Kantorová" userId="c75322e93b0a1106" providerId="LiveId" clId="{EAC4BE04-CB69-43AA-ABD8-135B34E9569F}" dt="2022-06-22T17:29:01.801" v="672" actId="26606"/>
          <ac:spMkLst>
            <pc:docMk/>
            <pc:sldMk cId="2984683695" sldId="256"/>
            <ac:spMk id="91" creationId="{FD8F1113-2E3C-46E3-B54F-B7F421EEFD11}"/>
          </ac:spMkLst>
        </pc:spChg>
        <pc:spChg chg="add del">
          <ac:chgData name="Petra Kantorová" userId="c75322e93b0a1106" providerId="LiveId" clId="{EAC4BE04-CB69-43AA-ABD8-135B34E9569F}" dt="2022-06-22T17:29:01.801" v="672" actId="26606"/>
          <ac:spMkLst>
            <pc:docMk/>
            <pc:sldMk cId="2984683695" sldId="256"/>
            <ac:spMk id="102" creationId="{4F37E7FB-7372-47E3-914E-7CF7E94B1C49}"/>
          </ac:spMkLst>
        </pc:spChg>
        <pc:spChg chg="add del">
          <ac:chgData name="Petra Kantorová" userId="c75322e93b0a1106" providerId="LiveId" clId="{EAC4BE04-CB69-43AA-ABD8-135B34E9569F}" dt="2022-06-22T17:29:01.801" v="672" actId="26606"/>
          <ac:spMkLst>
            <pc:docMk/>
            <pc:sldMk cId="2984683695" sldId="256"/>
            <ac:spMk id="103" creationId="{16E168E2-3256-43A5-9298-9E5A6AE8F736}"/>
          </ac:spMkLst>
        </pc:spChg>
        <pc:spChg chg="add del">
          <ac:chgData name="Petra Kantorová" userId="c75322e93b0a1106" providerId="LiveId" clId="{EAC4BE04-CB69-43AA-ABD8-135B34E9569F}" dt="2022-06-22T17:29:13.972" v="675"/>
          <ac:spMkLst>
            <pc:docMk/>
            <pc:sldMk cId="2984683695" sldId="256"/>
            <ac:spMk id="105" creationId="{8334A2EF-69D9-41C1-9876-91D7FCF7C3C4}"/>
          </ac:spMkLst>
        </pc:spChg>
        <pc:spChg chg="add del">
          <ac:chgData name="Petra Kantorová" userId="c75322e93b0a1106" providerId="LiveId" clId="{EAC4BE04-CB69-43AA-ABD8-135B34E9569F}" dt="2022-06-22T17:29:13.972" v="675"/>
          <ac:spMkLst>
            <pc:docMk/>
            <pc:sldMk cId="2984683695" sldId="256"/>
            <ac:spMk id="126" creationId="{C8CA0C52-5ACA-4F17-AA4A-312E0E110981}"/>
          </ac:spMkLst>
        </pc:spChg>
        <pc:spChg chg="add del">
          <ac:chgData name="Petra Kantorová" userId="c75322e93b0a1106" providerId="LiveId" clId="{EAC4BE04-CB69-43AA-ABD8-135B34E9569F}" dt="2022-06-22T17:29:13.972" v="675"/>
          <ac:spMkLst>
            <pc:docMk/>
            <pc:sldMk cId="2984683695" sldId="256"/>
            <ac:spMk id="127" creationId="{4F37E7FB-7372-47E3-914E-7CF7E94B1C49}"/>
          </ac:spMkLst>
        </pc:spChg>
        <pc:grpChg chg="add del">
          <ac:chgData name="Petra Kantorová" userId="c75322e93b0a1106" providerId="LiveId" clId="{EAC4BE04-CB69-43AA-ABD8-135B34E9569F}" dt="2022-06-22T17:28:54.143" v="668" actId="26606"/>
          <ac:grpSpMkLst>
            <pc:docMk/>
            <pc:sldMk cId="2984683695" sldId="256"/>
            <ac:grpSpMk id="34" creationId="{FA760135-24A9-40C9-B45F-2EB5B6420E41}"/>
          </ac:grpSpMkLst>
        </pc:grpChg>
        <pc:grpChg chg="add del">
          <ac:chgData name="Petra Kantorová" userId="c75322e93b0a1106" providerId="LiveId" clId="{EAC4BE04-CB69-43AA-ABD8-135B34E9569F}" dt="2022-06-22T17:28:51.529" v="666" actId="26606"/>
          <ac:grpSpMkLst>
            <pc:docMk/>
            <pc:sldMk cId="2984683695" sldId="256"/>
            <ac:grpSpMk id="40" creationId="{D8E9CF54-0466-4261-9E62-0249E60E1886}"/>
          </ac:grpSpMkLst>
        </pc:grpChg>
        <pc:grpChg chg="add del">
          <ac:chgData name="Petra Kantorová" userId="c75322e93b0a1106" providerId="LiveId" clId="{EAC4BE04-CB69-43AA-ABD8-135B34E9569F}" dt="2022-06-22T17:28:54.143" v="668" actId="26606"/>
          <ac:grpSpMkLst>
            <pc:docMk/>
            <pc:sldMk cId="2984683695" sldId="256"/>
            <ac:grpSpMk id="52" creationId="{D57C06C8-18BE-4336-B9E0-3E15ACC93BA7}"/>
          </ac:grpSpMkLst>
        </pc:grpChg>
        <pc:grpChg chg="add del">
          <ac:chgData name="Petra Kantorová" userId="c75322e93b0a1106" providerId="LiveId" clId="{EAC4BE04-CB69-43AA-ABD8-135B34E9569F}" dt="2022-06-22T17:28:58.100" v="670" actId="26606"/>
          <ac:grpSpMkLst>
            <pc:docMk/>
            <pc:sldMk cId="2984683695" sldId="256"/>
            <ac:grpSpMk id="66" creationId="{B4E48C8E-1009-4750-9630-436223C9EED4}"/>
          </ac:grpSpMkLst>
        </pc:grpChg>
        <pc:grpChg chg="add del">
          <ac:chgData name="Petra Kantorová" userId="c75322e93b0a1106" providerId="LiveId" clId="{EAC4BE04-CB69-43AA-ABD8-135B34E9569F}" dt="2022-06-22T17:28:58.100" v="670" actId="26606"/>
          <ac:grpSpMkLst>
            <pc:docMk/>
            <pc:sldMk cId="2984683695" sldId="256"/>
            <ac:grpSpMk id="86" creationId="{C7D38E5F-6E59-41DA-B3CA-6AD28BF6420F}"/>
          </ac:grpSpMkLst>
        </pc:grpChg>
        <pc:grpChg chg="add del">
          <ac:chgData name="Petra Kantorová" userId="c75322e93b0a1106" providerId="LiveId" clId="{EAC4BE04-CB69-43AA-ABD8-135B34E9569F}" dt="2022-06-22T17:29:01.801" v="672" actId="26606"/>
          <ac:grpSpMkLst>
            <pc:docMk/>
            <pc:sldMk cId="2984683695" sldId="256"/>
            <ac:grpSpMk id="92" creationId="{465DDECC-A11E-434E-87B2-8997CD3832FD}"/>
          </ac:grpSpMkLst>
        </pc:grpChg>
        <pc:grpChg chg="add del">
          <ac:chgData name="Petra Kantorová" userId="c75322e93b0a1106" providerId="LiveId" clId="{EAC4BE04-CB69-43AA-ABD8-135B34E9569F}" dt="2022-06-22T17:29:13.972" v="675"/>
          <ac:grpSpMkLst>
            <pc:docMk/>
            <pc:sldMk cId="2984683695" sldId="256"/>
            <ac:grpSpMk id="106" creationId="{874C0C03-1202-4DC9-BA33-998DDFB3FB89}"/>
          </ac:grpSpMkLst>
        </pc:grpChg>
        <pc:picChg chg="mod ord">
          <ac:chgData name="Petra Kantorová" userId="c75322e93b0a1106" providerId="LiveId" clId="{EAC4BE04-CB69-43AA-ABD8-135B34E9569F}" dt="2022-06-22T17:29:16.654" v="678" actId="26606"/>
          <ac:picMkLst>
            <pc:docMk/>
            <pc:sldMk cId="2984683695" sldId="256"/>
            <ac:picMk id="4" creationId="{00000000-0000-0000-0000-000000000000}"/>
          </ac:picMkLst>
        </pc:picChg>
      </pc:sldChg>
      <pc:sldChg chg="modSp mod">
        <pc:chgData name="Petra Kantorová" userId="c75322e93b0a1106" providerId="LiveId" clId="{EAC4BE04-CB69-43AA-ABD8-135B34E9569F}" dt="2022-06-22T18:39:27.556" v="891" actId="113"/>
        <pc:sldMkLst>
          <pc:docMk/>
          <pc:sldMk cId="341920457" sldId="257"/>
        </pc:sldMkLst>
        <pc:spChg chg="mod">
          <ac:chgData name="Petra Kantorová" userId="c75322e93b0a1106" providerId="LiveId" clId="{EAC4BE04-CB69-43AA-ABD8-135B34E9569F}" dt="2022-06-22T18:39:27.556" v="891" actId="113"/>
          <ac:spMkLst>
            <pc:docMk/>
            <pc:sldMk cId="341920457" sldId="257"/>
            <ac:spMk id="2" creationId="{00000000-0000-0000-0000-000000000000}"/>
          </ac:spMkLst>
        </pc:spChg>
        <pc:spChg chg="mod">
          <ac:chgData name="Petra Kantorová" userId="c75322e93b0a1106" providerId="LiveId" clId="{EAC4BE04-CB69-43AA-ABD8-135B34E9569F}" dt="2022-06-22T17:28:02.179" v="659" actId="113"/>
          <ac:spMkLst>
            <pc:docMk/>
            <pc:sldMk cId="341920457" sldId="257"/>
            <ac:spMk id="3" creationId="{00000000-0000-0000-0000-000000000000}"/>
          </ac:spMkLst>
        </pc:spChg>
      </pc:sldChg>
      <pc:sldChg chg="modSp mod addAnim delAnim">
        <pc:chgData name="Petra Kantorová" userId="c75322e93b0a1106" providerId="LiveId" clId="{EAC4BE04-CB69-43AA-ABD8-135B34E9569F}" dt="2022-06-22T17:31:46.526" v="826" actId="1076"/>
        <pc:sldMkLst>
          <pc:docMk/>
          <pc:sldMk cId="3413389917" sldId="316"/>
        </pc:sldMkLst>
        <pc:spChg chg="mod">
          <ac:chgData name="Petra Kantorová" userId="c75322e93b0a1106" providerId="LiveId" clId="{EAC4BE04-CB69-43AA-ABD8-135B34E9569F}" dt="2022-06-22T17:31:46.526" v="826" actId="1076"/>
          <ac:spMkLst>
            <pc:docMk/>
            <pc:sldMk cId="3413389917" sldId="316"/>
            <ac:spMk id="2" creationId="{00000000-0000-0000-0000-000000000000}"/>
          </ac:spMkLst>
        </pc:spChg>
        <pc:spChg chg="mod">
          <ac:chgData name="Petra Kantorová" userId="c75322e93b0a1106" providerId="LiveId" clId="{EAC4BE04-CB69-43AA-ABD8-135B34E9569F}" dt="2022-06-22T17:31:22.745" v="748" actId="1076"/>
          <ac:spMkLst>
            <pc:docMk/>
            <pc:sldMk cId="3413389917" sldId="316"/>
            <ac:spMk id="3" creationId="{00000000-0000-0000-0000-000000000000}"/>
          </ac:spMkLst>
        </pc:spChg>
      </pc:sldChg>
      <pc:sldChg chg="addSp delSp modSp mod">
        <pc:chgData name="Petra Kantorová" userId="c75322e93b0a1106" providerId="LiveId" clId="{EAC4BE04-CB69-43AA-ABD8-135B34E9569F}" dt="2022-06-22T18:40:04.784" v="910" actId="20577"/>
        <pc:sldMkLst>
          <pc:docMk/>
          <pc:sldMk cId="386188272" sldId="336"/>
        </pc:sldMkLst>
        <pc:spChg chg="mod">
          <ac:chgData name="Petra Kantorová" userId="c75322e93b0a1106" providerId="LiveId" clId="{EAC4BE04-CB69-43AA-ABD8-135B34E9569F}" dt="2022-06-22T18:40:04.784" v="910" actId="20577"/>
          <ac:spMkLst>
            <pc:docMk/>
            <pc:sldMk cId="386188272" sldId="336"/>
            <ac:spMk id="3" creationId="{00000000-0000-0000-0000-000000000000}"/>
          </ac:spMkLst>
        </pc:spChg>
        <pc:graphicFrameChg chg="add mod">
          <ac:chgData name="Petra Kantorová" userId="c75322e93b0a1106" providerId="LiveId" clId="{EAC4BE04-CB69-43AA-ABD8-135B34E9569F}" dt="2022-06-22T17:27:13.321" v="654" actId="1076"/>
          <ac:graphicFrameMkLst>
            <pc:docMk/>
            <pc:sldMk cId="386188272" sldId="336"/>
            <ac:graphicFrameMk id="2" creationId="{C1C8B94F-F5C2-9F76-443C-B0E13689A058}"/>
          </ac:graphicFrameMkLst>
        </pc:graphicFrameChg>
        <pc:graphicFrameChg chg="del">
          <ac:chgData name="Petra Kantorová" userId="c75322e93b0a1106" providerId="LiveId" clId="{EAC4BE04-CB69-43AA-ABD8-135B34E9569F}" dt="2022-06-22T16:58:39.993" v="141" actId="478"/>
          <ac:graphicFrameMkLst>
            <pc:docMk/>
            <pc:sldMk cId="386188272" sldId="336"/>
            <ac:graphicFrameMk id="5" creationId="{00000000-0000-0000-0000-000000000000}"/>
          </ac:graphicFrameMkLst>
        </pc:graphicFrameChg>
      </pc:sldChg>
      <pc:sldChg chg="addSp delSp modSp mod modAnim">
        <pc:chgData name="Petra Kantorová" userId="c75322e93b0a1106" providerId="LiveId" clId="{EAC4BE04-CB69-43AA-ABD8-135B34E9569F}" dt="2022-06-22T18:45:22.844" v="1042" actId="403"/>
        <pc:sldMkLst>
          <pc:docMk/>
          <pc:sldMk cId="2956424751" sldId="374"/>
        </pc:sldMkLst>
        <pc:spChg chg="del mod">
          <ac:chgData name="Petra Kantorová" userId="c75322e93b0a1106" providerId="LiveId" clId="{EAC4BE04-CB69-43AA-ABD8-135B34E9569F}" dt="2022-06-22T18:44:13.294" v="993" actId="478"/>
          <ac:spMkLst>
            <pc:docMk/>
            <pc:sldMk cId="2956424751" sldId="374"/>
            <ac:spMk id="2" creationId="{00000000-0000-0000-0000-000000000000}"/>
          </ac:spMkLst>
        </pc:spChg>
        <pc:spChg chg="mod">
          <ac:chgData name="Petra Kantorová" userId="c75322e93b0a1106" providerId="LiveId" clId="{EAC4BE04-CB69-43AA-ABD8-135B34E9569F}" dt="2022-06-22T18:44:34.378" v="996"/>
          <ac:spMkLst>
            <pc:docMk/>
            <pc:sldMk cId="2956424751" sldId="374"/>
            <ac:spMk id="3" creationId="{00000000-0000-0000-0000-000000000000}"/>
          </ac:spMkLst>
        </pc:spChg>
        <pc:spChg chg="mod">
          <ac:chgData name="Petra Kantorová" userId="c75322e93b0a1106" providerId="LiveId" clId="{EAC4BE04-CB69-43AA-ABD8-135B34E9569F}" dt="2022-06-22T18:44:21.028" v="994" actId="1076"/>
          <ac:spMkLst>
            <pc:docMk/>
            <pc:sldMk cId="2956424751" sldId="374"/>
            <ac:spMk id="4" creationId="{00000000-0000-0000-0000-000000000000}"/>
          </ac:spMkLst>
        </pc:spChg>
        <pc:spChg chg="add del mod">
          <ac:chgData name="Petra Kantorová" userId="c75322e93b0a1106" providerId="LiveId" clId="{EAC4BE04-CB69-43AA-ABD8-135B34E9569F}" dt="2022-06-22T18:45:22.844" v="1042" actId="403"/>
          <ac:spMkLst>
            <pc:docMk/>
            <pc:sldMk cId="2956424751" sldId="374"/>
            <ac:spMk id="5" creationId="{00000000-0000-0000-0000-000000000000}"/>
          </ac:spMkLst>
        </pc:spChg>
        <pc:spChg chg="add del mod">
          <ac:chgData name="Petra Kantorová" userId="c75322e93b0a1106" providerId="LiveId" clId="{EAC4BE04-CB69-43AA-ABD8-135B34E9569F}" dt="2022-06-22T18:44:28.495" v="995" actId="478"/>
          <ac:spMkLst>
            <pc:docMk/>
            <pc:sldMk cId="2956424751" sldId="374"/>
            <ac:spMk id="7" creationId="{54C41D80-7708-FF9F-10B3-994F6E9AD2B3}"/>
          </ac:spMkLst>
        </pc:spChg>
      </pc:sldChg>
      <pc:sldChg chg="addSp delSp modSp mod">
        <pc:chgData name="Petra Kantorová" userId="c75322e93b0a1106" providerId="LiveId" clId="{EAC4BE04-CB69-43AA-ABD8-135B34E9569F}" dt="2022-06-22T18:39:19.986" v="890" actId="113"/>
        <pc:sldMkLst>
          <pc:docMk/>
          <pc:sldMk cId="1216259419" sldId="375"/>
        </pc:sldMkLst>
        <pc:spChg chg="add del mod">
          <ac:chgData name="Petra Kantorová" userId="c75322e93b0a1106" providerId="LiveId" clId="{EAC4BE04-CB69-43AA-ABD8-135B34E9569F}" dt="2022-06-22T17:30:54.527" v="719" actId="478"/>
          <ac:spMkLst>
            <pc:docMk/>
            <pc:sldMk cId="1216259419" sldId="375"/>
            <ac:spMk id="2" creationId="{00000000-0000-0000-0000-000000000000}"/>
          </ac:spMkLst>
        </pc:spChg>
        <pc:spChg chg="mod">
          <ac:chgData name="Petra Kantorová" userId="c75322e93b0a1106" providerId="LiveId" clId="{EAC4BE04-CB69-43AA-ABD8-135B34E9569F}" dt="2022-06-22T17:30:00.156" v="681" actId="1076"/>
          <ac:spMkLst>
            <pc:docMk/>
            <pc:sldMk cId="1216259419" sldId="375"/>
            <ac:spMk id="3" creationId="{00000000-0000-0000-0000-000000000000}"/>
          </ac:spMkLst>
        </pc:spChg>
        <pc:spChg chg="add del mod">
          <ac:chgData name="Petra Kantorová" userId="c75322e93b0a1106" providerId="LiveId" clId="{EAC4BE04-CB69-43AA-ABD8-135B34E9569F}" dt="2022-06-22T17:30:13.346" v="685" actId="478"/>
          <ac:spMkLst>
            <pc:docMk/>
            <pc:sldMk cId="1216259419" sldId="375"/>
            <ac:spMk id="5" creationId="{A7B7F64A-CBEB-62E4-250F-85F85A7391A9}"/>
          </ac:spMkLst>
        </pc:spChg>
        <pc:spChg chg="add mod">
          <ac:chgData name="Petra Kantorová" userId="c75322e93b0a1106" providerId="LiveId" clId="{EAC4BE04-CB69-43AA-ABD8-135B34E9569F}" dt="2022-06-22T18:39:19.986" v="890" actId="113"/>
          <ac:spMkLst>
            <pc:docMk/>
            <pc:sldMk cId="1216259419" sldId="375"/>
            <ac:spMk id="7" creationId="{9E502C8B-272B-DF22-C3CB-64E6F54F4C54}"/>
          </ac:spMkLst>
        </pc:spChg>
      </pc:sldChg>
      <pc:sldChg chg="modSp mod modAnim">
        <pc:chgData name="Petra Kantorová" userId="c75322e93b0a1106" providerId="LiveId" clId="{EAC4BE04-CB69-43AA-ABD8-135B34E9569F}" dt="2022-06-22T18:40:18.378" v="911" actId="207"/>
        <pc:sldMkLst>
          <pc:docMk/>
          <pc:sldMk cId="467206697" sldId="376"/>
        </pc:sldMkLst>
        <pc:spChg chg="mod">
          <ac:chgData name="Petra Kantorová" userId="c75322e93b0a1106" providerId="LiveId" clId="{EAC4BE04-CB69-43AA-ABD8-135B34E9569F}" dt="2022-06-22T18:40:18.378" v="911" actId="207"/>
          <ac:spMkLst>
            <pc:docMk/>
            <pc:sldMk cId="467206697" sldId="376"/>
            <ac:spMk id="2" creationId="{00000000-0000-0000-0000-000000000000}"/>
          </ac:spMkLst>
        </pc:spChg>
        <pc:spChg chg="mod">
          <ac:chgData name="Petra Kantorová" userId="c75322e93b0a1106" providerId="LiveId" clId="{EAC4BE04-CB69-43AA-ABD8-135B34E9569F}" dt="2022-06-22T17:32:14.129" v="827" actId="1076"/>
          <ac:spMkLst>
            <pc:docMk/>
            <pc:sldMk cId="467206697" sldId="376"/>
            <ac:spMk id="3" creationId="{00000000-0000-0000-0000-000000000000}"/>
          </ac:spMkLst>
        </pc:spChg>
      </pc:sldChg>
      <pc:sldChg chg="addSp delSp modSp mod modAnim">
        <pc:chgData name="Petra Kantorová" userId="c75322e93b0a1106" providerId="LiveId" clId="{EAC4BE04-CB69-43AA-ABD8-135B34E9569F}" dt="2022-06-22T18:42:47.118" v="968" actId="1076"/>
        <pc:sldMkLst>
          <pc:docMk/>
          <pc:sldMk cId="1030849869" sldId="377"/>
        </pc:sldMkLst>
        <pc:spChg chg="add del mod">
          <ac:chgData name="Petra Kantorová" userId="c75322e93b0a1106" providerId="LiveId" clId="{EAC4BE04-CB69-43AA-ABD8-135B34E9569F}" dt="2022-06-22T18:42:06.113" v="930" actId="478"/>
          <ac:spMkLst>
            <pc:docMk/>
            <pc:sldMk cId="1030849869" sldId="377"/>
            <ac:spMk id="2" creationId="{00000000-0000-0000-0000-000000000000}"/>
          </ac:spMkLst>
        </pc:spChg>
        <pc:spChg chg="mod">
          <ac:chgData name="Petra Kantorová" userId="c75322e93b0a1106" providerId="LiveId" clId="{EAC4BE04-CB69-43AA-ABD8-135B34E9569F}" dt="2022-06-22T18:42:26.144" v="962" actId="1076"/>
          <ac:spMkLst>
            <pc:docMk/>
            <pc:sldMk cId="1030849869" sldId="377"/>
            <ac:spMk id="3" creationId="{00000000-0000-0000-0000-000000000000}"/>
          </ac:spMkLst>
        </pc:spChg>
        <pc:spChg chg="add del mod">
          <ac:chgData name="Petra Kantorová" userId="c75322e93b0a1106" providerId="LiveId" clId="{EAC4BE04-CB69-43AA-ABD8-135B34E9569F}" dt="2022-06-22T17:20:54.450" v="420" actId="478"/>
          <ac:spMkLst>
            <pc:docMk/>
            <pc:sldMk cId="1030849869" sldId="377"/>
            <ac:spMk id="5" creationId="{E9A371AC-8A39-9FFF-7790-B496CD34B01C}"/>
          </ac:spMkLst>
        </pc:spChg>
        <pc:spChg chg="add mod">
          <ac:chgData name="Petra Kantorová" userId="c75322e93b0a1106" providerId="LiveId" clId="{EAC4BE04-CB69-43AA-ABD8-135B34E9569F}" dt="2022-06-22T18:42:47.118" v="968" actId="1076"/>
          <ac:spMkLst>
            <pc:docMk/>
            <pc:sldMk cId="1030849869" sldId="377"/>
            <ac:spMk id="7" creationId="{FD6905E1-BCA1-79B7-A885-A919D8215175}"/>
          </ac:spMkLst>
        </pc:spChg>
      </pc:sldChg>
      <pc:sldChg chg="delSp modSp del mod">
        <pc:chgData name="Petra Kantorová" userId="c75322e93b0a1106" providerId="LiveId" clId="{EAC4BE04-CB69-43AA-ABD8-135B34E9569F}" dt="2022-06-22T16:59:47.267" v="150" actId="47"/>
        <pc:sldMkLst>
          <pc:docMk/>
          <pc:sldMk cId="3811944216" sldId="385"/>
        </pc:sldMkLst>
        <pc:spChg chg="mod">
          <ac:chgData name="Petra Kantorová" userId="c75322e93b0a1106" providerId="LiveId" clId="{EAC4BE04-CB69-43AA-ABD8-135B34E9569F}" dt="2022-06-22T10:48:54.174" v="38" actId="20577"/>
          <ac:spMkLst>
            <pc:docMk/>
            <pc:sldMk cId="3811944216" sldId="385"/>
            <ac:spMk id="3" creationId="{00000000-0000-0000-0000-000000000000}"/>
          </ac:spMkLst>
        </pc:spChg>
        <pc:graphicFrameChg chg="del mod">
          <ac:chgData name="Petra Kantorová" userId="c75322e93b0a1106" providerId="LiveId" clId="{EAC4BE04-CB69-43AA-ABD8-135B34E9569F}" dt="2022-06-22T16:58:42.964" v="143" actId="478"/>
          <ac:graphicFrameMkLst>
            <pc:docMk/>
            <pc:sldMk cId="3811944216" sldId="385"/>
            <ac:graphicFrameMk id="2" creationId="{00000000-0000-0000-0000-000000000000}"/>
          </ac:graphicFrameMkLst>
        </pc:graphicFrameChg>
      </pc:sldChg>
      <pc:sldChg chg="addSp delSp modSp mod">
        <pc:chgData name="Petra Kantorová" userId="c75322e93b0a1106" providerId="LiveId" clId="{EAC4BE04-CB69-43AA-ABD8-135B34E9569F}" dt="2022-06-22T18:40:28.975" v="912" actId="113"/>
        <pc:sldMkLst>
          <pc:docMk/>
          <pc:sldMk cId="1858050576" sldId="386"/>
        </pc:sldMkLst>
        <pc:spChg chg="del">
          <ac:chgData name="Petra Kantorová" userId="c75322e93b0a1106" providerId="LiveId" clId="{EAC4BE04-CB69-43AA-ABD8-135B34E9569F}" dt="2022-06-22T17:32:40.573" v="864" actId="478"/>
          <ac:spMkLst>
            <pc:docMk/>
            <pc:sldMk cId="1858050576" sldId="386"/>
            <ac:spMk id="2" creationId="{00000000-0000-0000-0000-000000000000}"/>
          </ac:spMkLst>
        </pc:spChg>
        <pc:spChg chg="add mod">
          <ac:chgData name="Petra Kantorová" userId="c75322e93b0a1106" providerId="LiveId" clId="{EAC4BE04-CB69-43AA-ABD8-135B34E9569F}" dt="2022-06-22T18:40:28.975" v="912" actId="113"/>
          <ac:spMkLst>
            <pc:docMk/>
            <pc:sldMk cId="1858050576" sldId="386"/>
            <ac:spMk id="7" creationId="{6E6CC9B0-FD45-3D38-298A-81E1C9006318}"/>
          </ac:spMkLst>
        </pc:spChg>
        <pc:graphicFrameChg chg="del">
          <ac:chgData name="Petra Kantorová" userId="c75322e93b0a1106" providerId="LiveId" clId="{EAC4BE04-CB69-43AA-ABD8-135B34E9569F}" dt="2022-06-22T17:17:31.379" v="369" actId="478"/>
          <ac:graphicFrameMkLst>
            <pc:docMk/>
            <pc:sldMk cId="1858050576" sldId="386"/>
            <ac:graphicFrameMk id="4" creationId="{00000000-0000-0000-0000-000000000000}"/>
          </ac:graphicFrameMkLst>
        </pc:graphicFrameChg>
        <pc:picChg chg="add mod">
          <ac:chgData name="Petra Kantorová" userId="c75322e93b0a1106" providerId="LiveId" clId="{EAC4BE04-CB69-43AA-ABD8-135B34E9569F}" dt="2022-06-22T17:33:00.424" v="884" actId="1076"/>
          <ac:picMkLst>
            <pc:docMk/>
            <pc:sldMk cId="1858050576" sldId="386"/>
            <ac:picMk id="5" creationId="{35AB7049-70D0-ECC0-F2F7-AFC3FAA9A14B}"/>
          </ac:picMkLst>
        </pc:picChg>
      </pc:sldChg>
      <pc:sldChg chg="addSp delSp modSp mod">
        <pc:chgData name="Petra Kantorová" userId="c75322e93b0a1106" providerId="LiveId" clId="{EAC4BE04-CB69-43AA-ABD8-135B34E9569F}" dt="2022-06-22T18:43:05.944" v="973" actId="403"/>
        <pc:sldMkLst>
          <pc:docMk/>
          <pc:sldMk cId="987419780" sldId="387"/>
        </pc:sldMkLst>
        <pc:spChg chg="del mod">
          <ac:chgData name="Petra Kantorová" userId="c75322e93b0a1106" providerId="LiveId" clId="{EAC4BE04-CB69-43AA-ABD8-135B34E9569F}" dt="2022-06-22T18:42:53.793" v="969" actId="478"/>
          <ac:spMkLst>
            <pc:docMk/>
            <pc:sldMk cId="987419780" sldId="387"/>
            <ac:spMk id="2" creationId="{00000000-0000-0000-0000-000000000000}"/>
          </ac:spMkLst>
        </pc:spChg>
        <pc:spChg chg="mod">
          <ac:chgData name="Petra Kantorová" userId="c75322e93b0a1106" providerId="LiveId" clId="{EAC4BE04-CB69-43AA-ABD8-135B34E9569F}" dt="2022-06-22T18:43:05.944" v="973" actId="403"/>
          <ac:spMkLst>
            <pc:docMk/>
            <pc:sldMk cId="987419780" sldId="387"/>
            <ac:spMk id="3" creationId="{00000000-0000-0000-0000-000000000000}"/>
          </ac:spMkLst>
        </pc:spChg>
        <pc:spChg chg="add del mod">
          <ac:chgData name="Petra Kantorová" userId="c75322e93b0a1106" providerId="LiveId" clId="{EAC4BE04-CB69-43AA-ABD8-135B34E9569F}" dt="2022-06-22T18:42:58.847" v="970" actId="478"/>
          <ac:spMkLst>
            <pc:docMk/>
            <pc:sldMk cId="987419780" sldId="387"/>
            <ac:spMk id="5" creationId="{328631CC-DEA7-2F66-04B0-20B17BBA9C3A}"/>
          </ac:spMkLst>
        </pc:spChg>
      </pc:sldChg>
      <pc:sldChg chg="addSp delSp modSp mod">
        <pc:chgData name="Petra Kantorová" userId="c75322e93b0a1106" providerId="LiveId" clId="{EAC4BE04-CB69-43AA-ABD8-135B34E9569F}" dt="2022-06-22T18:43:29.932" v="985" actId="27636"/>
        <pc:sldMkLst>
          <pc:docMk/>
          <pc:sldMk cId="3297517546" sldId="388"/>
        </pc:sldMkLst>
        <pc:spChg chg="del mod">
          <ac:chgData name="Petra Kantorová" userId="c75322e93b0a1106" providerId="LiveId" clId="{EAC4BE04-CB69-43AA-ABD8-135B34E9569F}" dt="2022-06-22T18:43:11.214" v="974" actId="478"/>
          <ac:spMkLst>
            <pc:docMk/>
            <pc:sldMk cId="3297517546" sldId="388"/>
            <ac:spMk id="2" creationId="{00000000-0000-0000-0000-000000000000}"/>
          </ac:spMkLst>
        </pc:spChg>
        <pc:spChg chg="add mod">
          <ac:chgData name="Petra Kantorová" userId="c75322e93b0a1106" providerId="LiveId" clId="{EAC4BE04-CB69-43AA-ABD8-135B34E9569F}" dt="2022-06-22T18:43:29.932" v="985" actId="27636"/>
          <ac:spMkLst>
            <pc:docMk/>
            <pc:sldMk cId="3297517546" sldId="388"/>
            <ac:spMk id="5" creationId="{BAA4589E-6C16-BBD4-735E-6DEFA84C6C8B}"/>
          </ac:spMkLst>
        </pc:spChg>
      </pc:sldChg>
      <pc:sldChg chg="addSp delSp modSp mod">
        <pc:chgData name="Petra Kantorová" userId="c75322e93b0a1106" providerId="LiveId" clId="{EAC4BE04-CB69-43AA-ABD8-135B34E9569F}" dt="2022-06-22T18:43:49.057" v="989" actId="403"/>
        <pc:sldMkLst>
          <pc:docMk/>
          <pc:sldMk cId="4225595446" sldId="389"/>
        </pc:sldMkLst>
        <pc:spChg chg="del mod">
          <ac:chgData name="Petra Kantorová" userId="c75322e93b0a1106" providerId="LiveId" clId="{EAC4BE04-CB69-43AA-ABD8-135B34E9569F}" dt="2022-06-22T18:43:39.317" v="986" actId="478"/>
          <ac:spMkLst>
            <pc:docMk/>
            <pc:sldMk cId="4225595446" sldId="389"/>
            <ac:spMk id="2" creationId="{00000000-0000-0000-0000-000000000000}"/>
          </ac:spMkLst>
        </pc:spChg>
        <pc:spChg chg="mod">
          <ac:chgData name="Petra Kantorová" userId="c75322e93b0a1106" providerId="LiveId" clId="{EAC4BE04-CB69-43AA-ABD8-135B34E9569F}" dt="2022-06-22T18:43:49.057" v="989" actId="403"/>
          <ac:spMkLst>
            <pc:docMk/>
            <pc:sldMk cId="4225595446" sldId="389"/>
            <ac:spMk id="3" creationId="{00000000-0000-0000-0000-000000000000}"/>
          </ac:spMkLst>
        </pc:spChg>
        <pc:spChg chg="add del mod">
          <ac:chgData name="Petra Kantorová" userId="c75322e93b0a1106" providerId="LiveId" clId="{EAC4BE04-CB69-43AA-ABD8-135B34E9569F}" dt="2022-06-22T18:43:44.086" v="987" actId="478"/>
          <ac:spMkLst>
            <pc:docMk/>
            <pc:sldMk cId="4225595446" sldId="389"/>
            <ac:spMk id="5" creationId="{8718FD9D-3091-2D88-5723-CA5A9CA5917A}"/>
          </ac:spMkLst>
        </pc:spChg>
      </pc:sldChg>
      <pc:sldChg chg="addSp delSp modSp add mod">
        <pc:chgData name="Petra Kantorová" userId="c75322e93b0a1106" providerId="LiveId" clId="{EAC4BE04-CB69-43AA-ABD8-135B34E9569F}" dt="2022-06-22T17:33:07.384" v="887" actId="478"/>
        <pc:sldMkLst>
          <pc:docMk/>
          <pc:sldMk cId="1748666909" sldId="390"/>
        </pc:sldMkLst>
        <pc:spChg chg="del">
          <ac:chgData name="Petra Kantorová" userId="c75322e93b0a1106" providerId="LiveId" clId="{EAC4BE04-CB69-43AA-ABD8-135B34E9569F}" dt="2022-06-22T17:33:05.984" v="886" actId="478"/>
          <ac:spMkLst>
            <pc:docMk/>
            <pc:sldMk cId="1748666909" sldId="390"/>
            <ac:spMk id="2" creationId="{00000000-0000-0000-0000-000000000000}"/>
          </ac:spMkLst>
        </pc:spChg>
        <pc:spChg chg="add del mod">
          <ac:chgData name="Petra Kantorová" userId="c75322e93b0a1106" providerId="LiveId" clId="{EAC4BE04-CB69-43AA-ABD8-135B34E9569F}" dt="2022-06-22T17:33:07.384" v="887" actId="478"/>
          <ac:spMkLst>
            <pc:docMk/>
            <pc:sldMk cId="1748666909" sldId="390"/>
            <ac:spMk id="8" creationId="{C3BD788E-7947-0C4D-945A-C8DB2E6CCC70}"/>
          </ac:spMkLst>
        </pc:spChg>
        <pc:graphicFrameChg chg="add del mod modGraphic">
          <ac:chgData name="Petra Kantorová" userId="c75322e93b0a1106" providerId="LiveId" clId="{EAC4BE04-CB69-43AA-ABD8-135B34E9569F}" dt="2022-06-22T17:18:20.469" v="378"/>
          <ac:graphicFrameMkLst>
            <pc:docMk/>
            <pc:sldMk cId="1748666909" sldId="390"/>
            <ac:graphicFrameMk id="4" creationId="{F568E288-1538-B7E3-1DFF-7223DE98193E}"/>
          </ac:graphicFrameMkLst>
        </pc:graphicFrameChg>
        <pc:picChg chg="del">
          <ac:chgData name="Petra Kantorová" userId="c75322e93b0a1106" providerId="LiveId" clId="{EAC4BE04-CB69-43AA-ABD8-135B34E9569F}" dt="2022-06-22T17:17:58.537" v="374" actId="478"/>
          <ac:picMkLst>
            <pc:docMk/>
            <pc:sldMk cId="1748666909" sldId="390"/>
            <ac:picMk id="5" creationId="{35AB7049-70D0-ECC0-F2F7-AFC3FAA9A14B}"/>
          </ac:picMkLst>
        </pc:picChg>
        <pc:picChg chg="add mod">
          <ac:chgData name="Petra Kantorová" userId="c75322e93b0a1106" providerId="LiveId" clId="{EAC4BE04-CB69-43AA-ABD8-135B34E9569F}" dt="2022-06-22T17:18:33.086" v="381" actId="14100"/>
          <ac:picMkLst>
            <pc:docMk/>
            <pc:sldMk cId="1748666909" sldId="390"/>
            <ac:picMk id="6" creationId="{FF4A4802-4D3A-A306-2A87-0FFCC16561DB}"/>
          </ac:picMkLst>
        </pc:picChg>
      </pc:sldChg>
      <pc:sldChg chg="addSp delSp modSp add mod">
        <pc:chgData name="Petra Kantorová" userId="c75322e93b0a1106" providerId="LiveId" clId="{EAC4BE04-CB69-43AA-ABD8-135B34E9569F}" dt="2022-06-22T18:40:38.765" v="914" actId="478"/>
        <pc:sldMkLst>
          <pc:docMk/>
          <pc:sldMk cId="596115879" sldId="391"/>
        </pc:sldMkLst>
        <pc:spChg chg="del">
          <ac:chgData name="Petra Kantorová" userId="c75322e93b0a1106" providerId="LiveId" clId="{EAC4BE04-CB69-43AA-ABD8-135B34E9569F}" dt="2022-06-22T18:40:35.946" v="913" actId="478"/>
          <ac:spMkLst>
            <pc:docMk/>
            <pc:sldMk cId="596115879" sldId="391"/>
            <ac:spMk id="2" creationId="{00000000-0000-0000-0000-000000000000}"/>
          </ac:spMkLst>
        </pc:spChg>
        <pc:spChg chg="add del mod">
          <ac:chgData name="Petra Kantorová" userId="c75322e93b0a1106" providerId="LiveId" clId="{EAC4BE04-CB69-43AA-ABD8-135B34E9569F}" dt="2022-06-22T18:40:38.765" v="914" actId="478"/>
          <ac:spMkLst>
            <pc:docMk/>
            <pc:sldMk cId="596115879" sldId="391"/>
            <ac:spMk id="7" creationId="{5B35C097-37A2-A92C-824B-CB6619FCB319}"/>
          </ac:spMkLst>
        </pc:spChg>
        <pc:picChg chg="add mod">
          <ac:chgData name="Petra Kantorová" userId="c75322e93b0a1106" providerId="LiveId" clId="{EAC4BE04-CB69-43AA-ABD8-135B34E9569F}" dt="2022-06-22T17:18:52.681" v="386" actId="14100"/>
          <ac:picMkLst>
            <pc:docMk/>
            <pc:sldMk cId="596115879" sldId="391"/>
            <ac:picMk id="4" creationId="{928487F9-3BD9-345A-9628-B54A3534CE5D}"/>
          </ac:picMkLst>
        </pc:picChg>
        <pc:picChg chg="del">
          <ac:chgData name="Petra Kantorová" userId="c75322e93b0a1106" providerId="LiveId" clId="{EAC4BE04-CB69-43AA-ABD8-135B34E9569F}" dt="2022-06-22T17:18:38.732" v="383" actId="478"/>
          <ac:picMkLst>
            <pc:docMk/>
            <pc:sldMk cId="596115879" sldId="391"/>
            <ac:picMk id="6" creationId="{FF4A4802-4D3A-A306-2A87-0FFCC16561DB}"/>
          </ac:picMkLst>
        </pc:picChg>
      </pc:sldChg>
      <pc:sldChg chg="addSp delSp modSp add mod">
        <pc:chgData name="Petra Kantorová" userId="c75322e93b0a1106" providerId="LiveId" clId="{EAC4BE04-CB69-43AA-ABD8-135B34E9569F}" dt="2022-06-22T18:41:16.094" v="920" actId="1076"/>
        <pc:sldMkLst>
          <pc:docMk/>
          <pc:sldMk cId="4221839597" sldId="392"/>
        </pc:sldMkLst>
        <pc:spChg chg="del">
          <ac:chgData name="Petra Kantorová" userId="c75322e93b0a1106" providerId="LiveId" clId="{EAC4BE04-CB69-43AA-ABD8-135B34E9569F}" dt="2022-06-22T18:40:59.319" v="917" actId="478"/>
          <ac:spMkLst>
            <pc:docMk/>
            <pc:sldMk cId="4221839597" sldId="392"/>
            <ac:spMk id="2" creationId="{00000000-0000-0000-0000-000000000000}"/>
          </ac:spMkLst>
        </pc:spChg>
        <pc:spChg chg="add del mod">
          <ac:chgData name="Petra Kantorová" userId="c75322e93b0a1106" providerId="LiveId" clId="{EAC4BE04-CB69-43AA-ABD8-135B34E9569F}" dt="2022-06-22T18:41:03.297" v="918" actId="478"/>
          <ac:spMkLst>
            <pc:docMk/>
            <pc:sldMk cId="4221839597" sldId="392"/>
            <ac:spMk id="8" creationId="{FD00250C-7BE4-2DE1-3ED1-DC8105FAB698}"/>
          </ac:spMkLst>
        </pc:spChg>
        <pc:picChg chg="del">
          <ac:chgData name="Petra Kantorová" userId="c75322e93b0a1106" providerId="LiveId" clId="{EAC4BE04-CB69-43AA-ABD8-135B34E9569F}" dt="2022-06-22T17:18:58.519" v="388" actId="478"/>
          <ac:picMkLst>
            <pc:docMk/>
            <pc:sldMk cId="4221839597" sldId="392"/>
            <ac:picMk id="4" creationId="{928487F9-3BD9-345A-9628-B54A3534CE5D}"/>
          </ac:picMkLst>
        </pc:picChg>
        <pc:picChg chg="add del mod">
          <ac:chgData name="Petra Kantorová" userId="c75322e93b0a1106" providerId="LiveId" clId="{EAC4BE04-CB69-43AA-ABD8-135B34E9569F}" dt="2022-06-22T17:19:17.683" v="392"/>
          <ac:picMkLst>
            <pc:docMk/>
            <pc:sldMk cId="4221839597" sldId="392"/>
            <ac:picMk id="5" creationId="{BDE8DAB3-65D4-7540-74ED-903C1A0D7FAD}"/>
          </ac:picMkLst>
        </pc:picChg>
        <pc:picChg chg="add mod">
          <ac:chgData name="Petra Kantorová" userId="c75322e93b0a1106" providerId="LiveId" clId="{EAC4BE04-CB69-43AA-ABD8-135B34E9569F}" dt="2022-06-22T18:41:16.094" v="920" actId="1076"/>
          <ac:picMkLst>
            <pc:docMk/>
            <pc:sldMk cId="4221839597" sldId="392"/>
            <ac:picMk id="6" creationId="{2E2E9BF2-6A8B-7A56-B202-17CB82B87492}"/>
          </ac:picMkLst>
        </pc:picChg>
      </pc:sldChg>
      <pc:sldChg chg="addSp delSp modSp add mod delAnim">
        <pc:chgData name="Petra Kantorová" userId="c75322e93b0a1106" providerId="LiveId" clId="{EAC4BE04-CB69-43AA-ABD8-135B34E9569F}" dt="2022-06-22T18:41:37.852" v="925" actId="478"/>
        <pc:sldMkLst>
          <pc:docMk/>
          <pc:sldMk cId="2389382097" sldId="393"/>
        </pc:sldMkLst>
        <pc:spChg chg="del">
          <ac:chgData name="Petra Kantorová" userId="c75322e93b0a1106" providerId="LiveId" clId="{EAC4BE04-CB69-43AA-ABD8-135B34E9569F}" dt="2022-06-22T18:41:34.751" v="924" actId="478"/>
          <ac:spMkLst>
            <pc:docMk/>
            <pc:sldMk cId="2389382097" sldId="393"/>
            <ac:spMk id="2" creationId="{00000000-0000-0000-0000-000000000000}"/>
          </ac:spMkLst>
        </pc:spChg>
        <pc:spChg chg="del mod">
          <ac:chgData name="Petra Kantorová" userId="c75322e93b0a1106" providerId="LiveId" clId="{EAC4BE04-CB69-43AA-ABD8-135B34E9569F}" dt="2022-06-22T18:41:27.723" v="922" actId="478"/>
          <ac:spMkLst>
            <pc:docMk/>
            <pc:sldMk cId="2389382097" sldId="393"/>
            <ac:spMk id="3" creationId="{00000000-0000-0000-0000-000000000000}"/>
          </ac:spMkLst>
        </pc:spChg>
        <pc:spChg chg="add del mod">
          <ac:chgData name="Petra Kantorová" userId="c75322e93b0a1106" providerId="LiveId" clId="{EAC4BE04-CB69-43AA-ABD8-135B34E9569F}" dt="2022-06-22T18:41:31.248" v="923" actId="478"/>
          <ac:spMkLst>
            <pc:docMk/>
            <pc:sldMk cId="2389382097" sldId="393"/>
            <ac:spMk id="7" creationId="{633C4AEB-36FF-C7F3-D31E-F233D4E84ACE}"/>
          </ac:spMkLst>
        </pc:spChg>
        <pc:spChg chg="add del mod">
          <ac:chgData name="Petra Kantorová" userId="c75322e93b0a1106" providerId="LiveId" clId="{EAC4BE04-CB69-43AA-ABD8-135B34E9569F}" dt="2022-06-22T18:41:37.852" v="925" actId="478"/>
          <ac:spMkLst>
            <pc:docMk/>
            <pc:sldMk cId="2389382097" sldId="393"/>
            <ac:spMk id="9" creationId="{8CE53218-687C-D19A-74D6-CC006E125D9D}"/>
          </ac:spMkLst>
        </pc:spChg>
        <pc:picChg chg="add mod">
          <ac:chgData name="Petra Kantorová" userId="c75322e93b0a1106" providerId="LiveId" clId="{EAC4BE04-CB69-43AA-ABD8-135B34E9569F}" dt="2022-06-22T17:19:55.857" v="402" actId="14100"/>
          <ac:picMkLst>
            <pc:docMk/>
            <pc:sldMk cId="2389382097" sldId="393"/>
            <ac:picMk id="4" creationId="{11749D5D-A3DD-0947-EEE9-F018873FA5DC}"/>
          </ac:picMkLst>
        </pc:picChg>
        <pc:picChg chg="del">
          <ac:chgData name="Petra Kantorová" userId="c75322e93b0a1106" providerId="LiveId" clId="{EAC4BE04-CB69-43AA-ABD8-135B34E9569F}" dt="2022-06-22T17:19:36.020" v="399" actId="478"/>
          <ac:picMkLst>
            <pc:docMk/>
            <pc:sldMk cId="2389382097" sldId="393"/>
            <ac:picMk id="6" creationId="{2E2E9BF2-6A8B-7A56-B202-17CB82B87492}"/>
          </ac:picMkLst>
        </pc:picChg>
      </pc:sldChg>
      <pc:sldChg chg="addSp delSp modSp add mod">
        <pc:chgData name="Petra Kantorová" userId="c75322e93b0a1106" providerId="LiveId" clId="{EAC4BE04-CB69-43AA-ABD8-135B34E9569F}" dt="2022-06-22T18:41:45.321" v="927" actId="478"/>
        <pc:sldMkLst>
          <pc:docMk/>
          <pc:sldMk cId="3183959601" sldId="394"/>
        </pc:sldMkLst>
        <pc:spChg chg="del">
          <ac:chgData name="Petra Kantorová" userId="c75322e93b0a1106" providerId="LiveId" clId="{EAC4BE04-CB69-43AA-ABD8-135B34E9569F}" dt="2022-06-22T18:41:43.291" v="926" actId="478"/>
          <ac:spMkLst>
            <pc:docMk/>
            <pc:sldMk cId="3183959601" sldId="394"/>
            <ac:spMk id="2" creationId="{00000000-0000-0000-0000-000000000000}"/>
          </ac:spMkLst>
        </pc:spChg>
        <pc:spChg chg="add del mod">
          <ac:chgData name="Petra Kantorová" userId="c75322e93b0a1106" providerId="LiveId" clId="{EAC4BE04-CB69-43AA-ABD8-135B34E9569F}" dt="2022-06-22T18:41:45.321" v="927" actId="478"/>
          <ac:spMkLst>
            <pc:docMk/>
            <pc:sldMk cId="3183959601" sldId="394"/>
            <ac:spMk id="7" creationId="{19D85026-74EB-6851-BD72-04C03085F02C}"/>
          </ac:spMkLst>
        </pc:spChg>
        <pc:picChg chg="del">
          <ac:chgData name="Petra Kantorová" userId="c75322e93b0a1106" providerId="LiveId" clId="{EAC4BE04-CB69-43AA-ABD8-135B34E9569F}" dt="2022-06-22T17:20:00.252" v="404" actId="478"/>
          <ac:picMkLst>
            <pc:docMk/>
            <pc:sldMk cId="3183959601" sldId="394"/>
            <ac:picMk id="4" creationId="{11749D5D-A3DD-0947-EEE9-F018873FA5DC}"/>
          </ac:picMkLst>
        </pc:picChg>
        <pc:picChg chg="add mod">
          <ac:chgData name="Petra Kantorová" userId="c75322e93b0a1106" providerId="LiveId" clId="{EAC4BE04-CB69-43AA-ABD8-135B34E9569F}" dt="2022-06-22T17:20:13.800" v="407" actId="14100"/>
          <ac:picMkLst>
            <pc:docMk/>
            <pc:sldMk cId="3183959601" sldId="394"/>
            <ac:picMk id="5" creationId="{14E2C412-7673-CDB3-EF25-39C5AD9616C1}"/>
          </ac:picMkLst>
        </pc:picChg>
      </pc:sldChg>
      <pc:sldChg chg="addSp delSp modSp add mod">
        <pc:chgData name="Petra Kantorová" userId="c75322e93b0a1106" providerId="LiveId" clId="{EAC4BE04-CB69-43AA-ABD8-135B34E9569F}" dt="2022-06-22T18:41:53.356" v="929" actId="478"/>
        <pc:sldMkLst>
          <pc:docMk/>
          <pc:sldMk cId="2084969244" sldId="395"/>
        </pc:sldMkLst>
        <pc:spChg chg="del">
          <ac:chgData name="Petra Kantorová" userId="c75322e93b0a1106" providerId="LiveId" clId="{EAC4BE04-CB69-43AA-ABD8-135B34E9569F}" dt="2022-06-22T18:41:50.429" v="928" actId="478"/>
          <ac:spMkLst>
            <pc:docMk/>
            <pc:sldMk cId="2084969244" sldId="395"/>
            <ac:spMk id="2" creationId="{00000000-0000-0000-0000-000000000000}"/>
          </ac:spMkLst>
        </pc:spChg>
        <pc:spChg chg="add del mod">
          <ac:chgData name="Petra Kantorová" userId="c75322e93b0a1106" providerId="LiveId" clId="{EAC4BE04-CB69-43AA-ABD8-135B34E9569F}" dt="2022-06-22T18:41:53.356" v="929" actId="478"/>
          <ac:spMkLst>
            <pc:docMk/>
            <pc:sldMk cId="2084969244" sldId="395"/>
            <ac:spMk id="7" creationId="{0387A39A-C47F-DFF8-ECEC-A2425414B320}"/>
          </ac:spMkLst>
        </pc:spChg>
        <pc:picChg chg="add mod">
          <ac:chgData name="Petra Kantorová" userId="c75322e93b0a1106" providerId="LiveId" clId="{EAC4BE04-CB69-43AA-ABD8-135B34E9569F}" dt="2022-06-22T17:20:33.812" v="412" actId="14100"/>
          <ac:picMkLst>
            <pc:docMk/>
            <pc:sldMk cId="2084969244" sldId="395"/>
            <ac:picMk id="4" creationId="{0FFCC879-5596-F5BC-DCF6-5B3D284E35F5}"/>
          </ac:picMkLst>
        </pc:picChg>
        <pc:picChg chg="del">
          <ac:chgData name="Petra Kantorová" userId="c75322e93b0a1106" providerId="LiveId" clId="{EAC4BE04-CB69-43AA-ABD8-135B34E9569F}" dt="2022-06-22T17:20:18.908" v="409" actId="478"/>
          <ac:picMkLst>
            <pc:docMk/>
            <pc:sldMk cId="2084969244" sldId="395"/>
            <ac:picMk id="5" creationId="{14E2C412-7673-CDB3-EF25-39C5AD9616C1}"/>
          </ac:picMkLst>
        </pc:picChg>
      </pc:sldChg>
      <pc:sldChg chg="new del">
        <pc:chgData name="Petra Kantorová" userId="c75322e93b0a1106" providerId="LiveId" clId="{EAC4BE04-CB69-43AA-ABD8-135B34E9569F}" dt="2022-06-22T18:39:02.106" v="889" actId="680"/>
        <pc:sldMkLst>
          <pc:docMk/>
          <pc:sldMk cId="3373398546" sldId="396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7A475-B6F9-4123-95E9-B960929CB98F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5A58C-0BE4-4C44-930C-2296F48FFC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502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374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20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6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19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3606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1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71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9051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44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3A81F-C20B-4880-A93C-442D3CDC47FE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AD3A81F-C20B-4880-A93C-442D3CDC47FE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18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99FF"/>
            </a:gs>
            <a:gs pos="74000">
              <a:schemeClr val="accent1">
                <a:lumMod val="45000"/>
                <a:lumOff val="55000"/>
              </a:schemeClr>
            </a:gs>
            <a:gs pos="83000">
              <a:srgbClr val="FFFFFF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AD3A81F-C20B-4880-A93C-442D3CDC47FE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53FBDDD-A4FF-4780-AEA0-A5BC46A1D8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854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.docs.live.net/c75322e93b0a1106/Plocha/Pr&#225;ce/MAP%20III/Orlov&#225;/&#344;&#237;d&#237;c&#237;%20v&#253;bory/23.%206.%202022/Jednac&#237;%20&#345;&#225;d.docx" TargetMode="External"/><Relationship Id="rId2" Type="http://schemas.openxmlformats.org/officeDocument/2006/relationships/hyperlink" Target="https://d.docs.live.net/c75322e93b0a1106/Plocha/Pr&#225;ce/MAP%20III/Orlov&#225;/&#344;&#237;d&#237;c&#237;%20v&#253;bory/23.%206.%202022/Statut%20&#345;&#237;d&#237;c&#237;ho%20v&#253;boru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veronika.kulpova@muor.cz" TargetMode="External"/><Relationship Id="rId2" Type="http://schemas.openxmlformats.org/officeDocument/2006/relationships/hyperlink" Target="mailto:Zmijova@seznam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etra.kantorova@seznam.cz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EC7FF834-B204-4967-8D47-8BB36EAF0E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F780A22D-61EA-43E3-BD94-3E39CF9021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62649" y="4658628"/>
            <a:ext cx="8991600" cy="1362075"/>
          </a:xfrm>
        </p:spPr>
        <p:txBody>
          <a:bodyPr>
            <a:noAutofit/>
          </a:bodyPr>
          <a:lstStyle/>
          <a:p>
            <a:r>
              <a:rPr lang="cs-CZ" sz="2000" b="1" dirty="0"/>
              <a:t>1. jednání Řídícího výboru</a:t>
            </a:r>
            <a:br>
              <a:rPr lang="cs-CZ" sz="2000" b="1" dirty="0"/>
            </a:br>
            <a:r>
              <a:rPr lang="cs-CZ" sz="2000" b="1" dirty="0"/>
              <a:t> projektu MAP III - ORP Orlová, </a:t>
            </a:r>
            <a:br>
              <a:rPr lang="cs-CZ" sz="2000" b="1" dirty="0"/>
            </a:br>
            <a:r>
              <a:rPr lang="cs-CZ" sz="2000" b="1" dirty="0" err="1"/>
              <a:t>reg</a:t>
            </a:r>
            <a:r>
              <a:rPr lang="cs-CZ" sz="2000" b="1" dirty="0"/>
              <a:t>. č. CZ.02.3.68/0.0/0.0/20_082/0023052</a:t>
            </a:r>
            <a:br>
              <a:rPr lang="cs-CZ" sz="2000" b="1" dirty="0"/>
            </a:br>
            <a:endParaRPr lang="cs-CZ" sz="2000" b="1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95194" y="6020703"/>
            <a:ext cx="6801612" cy="536125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FFFF"/>
                </a:solidFill>
              </a:rPr>
              <a:t>23. 6. 2022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855" y="237205"/>
            <a:ext cx="8347189" cy="185829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253" y="2169530"/>
            <a:ext cx="2406391" cy="2359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6836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0601" y="1058935"/>
            <a:ext cx="10515600" cy="522122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 algn="just">
              <a:buNone/>
            </a:pPr>
            <a:endParaRPr lang="cs-CZ" sz="800" dirty="0"/>
          </a:p>
          <a:p>
            <a:pPr marL="0" indent="0" algn="just">
              <a:buNone/>
            </a:pPr>
            <a:endParaRPr lang="cs-CZ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 algn="just">
              <a:buNone/>
            </a:pPr>
            <a:r>
              <a:rPr lang="cs-CZ" sz="800" dirty="0"/>
              <a:t> </a:t>
            </a:r>
          </a:p>
          <a:p>
            <a:pPr marL="0" indent="0" algn="just">
              <a:buNone/>
            </a:pPr>
            <a:endParaRPr lang="cs-CZ" sz="800" dirty="0"/>
          </a:p>
          <a:p>
            <a:pPr algn="just"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  <a:p>
            <a:pPr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E2E9BF2-6A8B-7A56-B202-17CB82B874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422" y="-3341948"/>
            <a:ext cx="10655019" cy="830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83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665127"/>
              </p:ext>
            </p:extLst>
          </p:nvPr>
        </p:nvGraphicFramePr>
        <p:xfrm>
          <a:off x="1000125" y="952500"/>
          <a:ext cx="9914255" cy="45374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34654">
                  <a:extLst>
                    <a:ext uri="{9D8B030D-6E8A-4147-A177-3AD203B41FA5}">
                      <a16:colId xmlns:a16="http://schemas.microsoft.com/office/drawing/2014/main" val="1704056986"/>
                    </a:ext>
                  </a:extLst>
                </a:gridCol>
                <a:gridCol w="2170480">
                  <a:extLst>
                    <a:ext uri="{9D8B030D-6E8A-4147-A177-3AD203B41FA5}">
                      <a16:colId xmlns:a16="http://schemas.microsoft.com/office/drawing/2014/main" val="2448344602"/>
                    </a:ext>
                  </a:extLst>
                </a:gridCol>
                <a:gridCol w="3809121">
                  <a:extLst>
                    <a:ext uri="{9D8B030D-6E8A-4147-A177-3AD203B41FA5}">
                      <a16:colId xmlns:a16="http://schemas.microsoft.com/office/drawing/2014/main" val="777558461"/>
                    </a:ext>
                  </a:extLst>
                </a:gridCol>
              </a:tblGrid>
              <a:tr h="141922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</a:rPr>
                        <a:t>PS </a:t>
                      </a:r>
                      <a:r>
                        <a:rPr lang="cs-CZ" sz="2800" dirty="0">
                          <a:effectLst/>
                        </a:rPr>
                        <a:t>5 - ROZVOJ KOMPETENCÍ DĚTÍ A ŽÁKŮ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V POLYTECHNICKÉM VZDĚLÁVÁNÍ 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299213"/>
                  </a:ext>
                </a:extLst>
              </a:tr>
              <a:tr h="6236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ZÁSTUPCE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FUNKCE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ORGANIZACE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42400008"/>
                  </a:ext>
                </a:extLst>
              </a:tr>
              <a:tr h="6236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Mgr. </a:t>
                      </a:r>
                      <a:r>
                        <a:rPr lang="cs-CZ" sz="18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Molinková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Dagmar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vedoucí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Pedagog ZŠ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03444505"/>
                  </a:ext>
                </a:extLst>
              </a:tr>
              <a:tr h="6236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Mgr. Plošek Jiří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člen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Pedagog ZŠ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46298795"/>
                  </a:ext>
                </a:extLst>
              </a:tr>
              <a:tr h="6236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Mgr. Czaja Martin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člen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Pedagog ZŠ, metodik ICT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2808854"/>
                  </a:ext>
                </a:extLst>
              </a:tr>
              <a:tr h="6236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Mgr. Jana Šertlerová</a:t>
                      </a:r>
                      <a:endParaRPr lang="cs-CZ" sz="18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členka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Ředitelka DDM  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60230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9382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0601" y="1058935"/>
            <a:ext cx="10515600" cy="522122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 algn="just">
              <a:buNone/>
            </a:pPr>
            <a:endParaRPr lang="cs-CZ" sz="800" dirty="0"/>
          </a:p>
          <a:p>
            <a:pPr marL="0" indent="0" algn="just">
              <a:buNone/>
            </a:pPr>
            <a:endParaRPr lang="cs-CZ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 algn="just">
              <a:buNone/>
            </a:pPr>
            <a:r>
              <a:rPr lang="cs-CZ" sz="800" dirty="0"/>
              <a:t> </a:t>
            </a:r>
          </a:p>
          <a:p>
            <a:pPr marL="0" indent="0" algn="just">
              <a:buNone/>
            </a:pPr>
            <a:endParaRPr lang="cs-CZ" sz="800" dirty="0"/>
          </a:p>
          <a:p>
            <a:pPr algn="just"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  <a:p>
            <a:pPr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E2C412-7673-CDB3-EF25-39C5AD9616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600" y="1204598"/>
            <a:ext cx="10715969" cy="4302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95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0601" y="1058935"/>
            <a:ext cx="10515600" cy="522122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 algn="just">
              <a:buNone/>
            </a:pPr>
            <a:endParaRPr lang="cs-CZ" sz="800" dirty="0"/>
          </a:p>
          <a:p>
            <a:pPr marL="0" indent="0" algn="just">
              <a:buNone/>
            </a:pPr>
            <a:endParaRPr lang="cs-CZ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 algn="just">
              <a:buNone/>
            </a:pPr>
            <a:r>
              <a:rPr lang="cs-CZ" sz="800" dirty="0"/>
              <a:t> </a:t>
            </a:r>
          </a:p>
          <a:p>
            <a:pPr marL="0" indent="0" algn="just">
              <a:buNone/>
            </a:pPr>
            <a:endParaRPr lang="cs-CZ" sz="800" dirty="0"/>
          </a:p>
          <a:p>
            <a:pPr algn="just"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  <a:p>
            <a:pPr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FFCC879-5596-F5BC-DCF6-5B3D284E35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71" y="1058934"/>
            <a:ext cx="10446119" cy="419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96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5408" y="1930400"/>
            <a:ext cx="10515600" cy="522122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200" dirty="0">
                <a:solidFill>
                  <a:prstClr val="black"/>
                </a:solidFill>
              </a:rPr>
              <a:t>Zahájení projektu: 		1. 5. 2022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200" dirty="0">
                <a:solidFill>
                  <a:prstClr val="black"/>
                </a:solidFill>
              </a:rPr>
              <a:t>Ukončení projektu: 		30. 11. 2023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200" dirty="0">
                <a:solidFill>
                  <a:prstClr val="black"/>
                </a:solidFill>
              </a:rPr>
              <a:t>Délka projektu: 			19 měsíců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200" dirty="0">
                <a:solidFill>
                  <a:prstClr val="black"/>
                </a:solidFill>
              </a:rPr>
              <a:t>Nositel: 				Město Orlová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200" dirty="0">
                <a:solidFill>
                  <a:prstClr val="black"/>
                </a:solidFill>
              </a:rPr>
              <a:t>Území realizace:			ORP Orlová (3 obce)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200" dirty="0">
                <a:solidFill>
                  <a:prstClr val="black"/>
                </a:solidFill>
              </a:rPr>
              <a:t>Počet zapojený IZO: 		18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200" dirty="0">
                <a:solidFill>
                  <a:prstClr val="black"/>
                </a:solidFill>
              </a:rPr>
              <a:t>Max. výše rozpočtu:		2.147.255,60 Kč</a:t>
            </a:r>
          </a:p>
          <a:p>
            <a:pPr marL="0" indent="0" algn="just">
              <a:buNone/>
            </a:pPr>
            <a:endParaRPr lang="cs-CZ" sz="800" dirty="0"/>
          </a:p>
          <a:p>
            <a:pPr marL="0" indent="0" algn="just">
              <a:buNone/>
            </a:pPr>
            <a:endParaRPr lang="cs-CZ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800" dirty="0"/>
          </a:p>
          <a:p>
            <a:pPr marL="0" indent="0" algn="just">
              <a:buNone/>
            </a:pPr>
            <a:r>
              <a:rPr lang="cs-CZ" sz="800" dirty="0"/>
              <a:t> </a:t>
            </a:r>
          </a:p>
          <a:p>
            <a:pPr marL="0" indent="0" algn="just">
              <a:buNone/>
            </a:pPr>
            <a:endParaRPr lang="cs-CZ" sz="800" dirty="0"/>
          </a:p>
          <a:p>
            <a:pPr algn="just"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  <a:p>
            <a:pPr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FD6905E1-BCA1-79B7-A885-A919D8215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4021" y="435102"/>
            <a:ext cx="9300464" cy="888873"/>
          </a:xfrm>
        </p:spPr>
        <p:txBody>
          <a:bodyPr/>
          <a:lstStyle/>
          <a:p>
            <a:r>
              <a:rPr lang="cs-CZ" b="1" dirty="0" smtClean="0"/>
              <a:t>Základní </a:t>
            </a:r>
            <a:r>
              <a:rPr lang="cs-CZ" b="1" dirty="0"/>
              <a:t>informace o projektu</a:t>
            </a:r>
          </a:p>
        </p:txBody>
      </p:sp>
    </p:spTree>
    <p:extLst>
      <p:ext uri="{BB962C8B-B14F-4D97-AF65-F5344CB8AC3E}">
        <p14:creationId xmlns:p14="http://schemas.microsoft.com/office/powerpoint/2010/main" val="103084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0768" y="822960"/>
            <a:ext cx="10515600" cy="522122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endParaRPr lang="cs-CZ" sz="1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800" dirty="0" smtClean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800" dirty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800" dirty="0" smtClean="0">
                <a:solidFill>
                  <a:prstClr val="black"/>
                </a:solidFill>
              </a:rPr>
              <a:t>Pedagogičtí </a:t>
            </a:r>
            <a:r>
              <a:rPr lang="cs-CZ" sz="2800" dirty="0">
                <a:solidFill>
                  <a:prstClr val="black"/>
                </a:solidFill>
              </a:rPr>
              <a:t>pracovníci škol včetně vedoucích pedagogických pracovníků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800" dirty="0">
                <a:solidFill>
                  <a:prstClr val="black"/>
                </a:solidFill>
              </a:rPr>
              <a:t>Rodiče dětí a žáků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800" dirty="0">
                <a:solidFill>
                  <a:prstClr val="black"/>
                </a:solidFill>
              </a:rPr>
              <a:t>Zaměstnanci veřejné správy a zřizovatelů škol působící ve vzdělávací politice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800" dirty="0">
                <a:solidFill>
                  <a:prstClr val="black"/>
                </a:solidFill>
              </a:rPr>
              <a:t>Veřejnost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800" dirty="0">
                <a:solidFill>
                  <a:prstClr val="black"/>
                </a:solidFill>
              </a:rPr>
              <a:t>Pracovníci organizací působících ve vzdělávání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800" dirty="0">
                <a:solidFill>
                  <a:prstClr val="black"/>
                </a:solidFill>
              </a:rPr>
              <a:t>Pracovníci a dobrovolní pracovníci organizací působících v oblasti vzdělávání nebo asistenčních služeb a v oblasti neformálního a zájmového vzdělávání dětí a mládeže</a:t>
            </a:r>
          </a:p>
          <a:p>
            <a:pPr marL="0" indent="0" algn="just">
              <a:buNone/>
            </a:pPr>
            <a:endParaRPr lang="cs-CZ" sz="1000" dirty="0"/>
          </a:p>
          <a:p>
            <a:pPr marL="0" indent="0" algn="just">
              <a:buNone/>
            </a:pPr>
            <a:endParaRPr lang="cs-CZ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1000" dirty="0"/>
          </a:p>
          <a:p>
            <a:pPr marL="0" indent="0" algn="just">
              <a:buNone/>
            </a:pPr>
            <a:r>
              <a:rPr lang="cs-CZ" sz="1000" dirty="0"/>
              <a:t> </a:t>
            </a:r>
          </a:p>
          <a:p>
            <a:pPr marL="0" indent="0" algn="just">
              <a:buNone/>
            </a:pPr>
            <a:endParaRPr lang="cs-CZ" sz="1000" dirty="0"/>
          </a:p>
          <a:p>
            <a:pPr algn="just">
              <a:buFont typeface="Wingdings" panose="05000000000000000000" pitchFamily="2" charset="2"/>
              <a:buChar char="ü"/>
            </a:pPr>
            <a:endParaRPr lang="cs-CZ" sz="1000" dirty="0"/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endParaRPr lang="cs-CZ" sz="1000" dirty="0"/>
          </a:p>
          <a:p>
            <a:pPr>
              <a:buFont typeface="Wingdings" panose="05000000000000000000" pitchFamily="2" charset="2"/>
              <a:buChar char="ü"/>
            </a:pPr>
            <a:endParaRPr lang="cs-CZ" sz="1000" dirty="0"/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4" name="Nadpis 6">
            <a:extLst>
              <a:ext uri="{FF2B5EF4-FFF2-40B4-BE49-F238E27FC236}">
                <a16:creationId xmlns:a16="http://schemas.microsoft.com/office/drawing/2014/main" id="{FD6905E1-BCA1-79B7-A885-A919D8215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100" y="474535"/>
            <a:ext cx="9696450" cy="888873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prstClr val="black"/>
                </a:solidFill>
              </a:rPr>
              <a:t>Cílové skupiny projektu:</a:t>
            </a:r>
          </a:p>
        </p:txBody>
      </p:sp>
    </p:spTree>
    <p:extLst>
      <p:ext uri="{BB962C8B-B14F-4D97-AF65-F5344CB8AC3E}">
        <p14:creationId xmlns:p14="http://schemas.microsoft.com/office/powerpoint/2010/main" val="98741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46760"/>
            <a:ext cx="10515600" cy="522122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endParaRPr lang="cs-CZ" sz="600" dirty="0"/>
          </a:p>
          <a:p>
            <a:r>
              <a:rPr lang="cs-CZ" sz="2400" dirty="0"/>
              <a:t>1. Řízení projektu – realizační tým</a:t>
            </a:r>
          </a:p>
          <a:p>
            <a:r>
              <a:rPr lang="cs-CZ" sz="2400" dirty="0"/>
              <a:t>2. Rozvoj a aktualizace MAP:</a:t>
            </a:r>
          </a:p>
          <a:p>
            <a:pPr marL="1620000">
              <a:lnSpc>
                <a:spcPct val="14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400" dirty="0"/>
              <a:t> Řízení procesu rozvoje a aktualizace MAP (ŘV)</a:t>
            </a:r>
          </a:p>
          <a:p>
            <a:pPr marL="1620000">
              <a:lnSpc>
                <a:spcPct val="14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400" dirty="0"/>
              <a:t> Zpracování a naplňování komunikačního plánu (web, FB)</a:t>
            </a:r>
          </a:p>
          <a:p>
            <a:pPr marL="1620000">
              <a:lnSpc>
                <a:spcPct val="14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400" dirty="0"/>
              <a:t> Pracovní skupiny 	</a:t>
            </a:r>
          </a:p>
          <a:p>
            <a:pPr marL="16200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400" dirty="0"/>
              <a:t> Místní akční plánování (strategie do roku 2025)	</a:t>
            </a:r>
          </a:p>
          <a:p>
            <a:pPr marL="16200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400" dirty="0"/>
              <a:t> Spolupráce s projektem KAP 		</a:t>
            </a:r>
          </a:p>
          <a:p>
            <a:pPr marL="1620000"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400" dirty="0"/>
              <a:t>Spolupráce s projektem poskytujícím metodickou podporu  akčnímu plánování v území (NPI ČR) 	 	</a:t>
            </a:r>
          </a:p>
          <a:p>
            <a:pPr marL="1620000"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400" dirty="0"/>
              <a:t>Spolupráce s ostatními projekty </a:t>
            </a:r>
            <a:r>
              <a:rPr lang="cs-CZ" sz="2400" dirty="0" err="1"/>
              <a:t>IPs</a:t>
            </a:r>
            <a:r>
              <a:rPr lang="cs-CZ" sz="2400" dirty="0"/>
              <a:t>, </a:t>
            </a:r>
            <a:r>
              <a:rPr lang="cs-CZ" sz="2400" dirty="0" err="1"/>
              <a:t>IPo</a:t>
            </a:r>
            <a:r>
              <a:rPr lang="cs-CZ" sz="2400" dirty="0"/>
              <a:t> koncepčními </a:t>
            </a:r>
          </a:p>
          <a:p>
            <a:pPr marL="1620000"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1"/>
                </a:solidFill>
              </a:rPr>
              <a:t>Popisy potřeb </a:t>
            </a:r>
            <a:r>
              <a:rPr lang="cs-CZ" sz="2400" dirty="0" smtClean="0">
                <a:solidFill>
                  <a:schemeClr val="tx1"/>
                </a:solidFill>
              </a:rPr>
              <a:t>škol</a:t>
            </a: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3. Evaluace procesu místního akčního plánování</a:t>
            </a:r>
          </a:p>
          <a:p>
            <a:pPr marL="0" indent="0" algn="just">
              <a:buNone/>
            </a:pPr>
            <a:endParaRPr lang="cs-CZ" sz="600" dirty="0"/>
          </a:p>
          <a:p>
            <a:pPr marL="0" indent="0" algn="just">
              <a:buNone/>
            </a:pPr>
            <a:endParaRPr lang="cs-CZ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600" dirty="0"/>
          </a:p>
          <a:p>
            <a:pPr marL="0" indent="0" algn="just">
              <a:buNone/>
            </a:pPr>
            <a:r>
              <a:rPr lang="cs-CZ" sz="600" dirty="0"/>
              <a:t> </a:t>
            </a:r>
          </a:p>
          <a:p>
            <a:pPr marL="0" indent="0" algn="just">
              <a:buNone/>
            </a:pPr>
            <a:endParaRPr lang="cs-CZ" sz="600" dirty="0"/>
          </a:p>
          <a:p>
            <a:pPr algn="just">
              <a:buFont typeface="Wingdings" panose="05000000000000000000" pitchFamily="2" charset="2"/>
              <a:buChar char="ü"/>
            </a:pPr>
            <a:endParaRPr lang="cs-CZ" sz="600" dirty="0"/>
          </a:p>
          <a:p>
            <a:pPr marL="0" indent="0">
              <a:buNone/>
            </a:pPr>
            <a:endParaRPr lang="cs-CZ" sz="600" dirty="0"/>
          </a:p>
          <a:p>
            <a:pPr marL="0" indent="0">
              <a:buNone/>
            </a:pPr>
            <a:endParaRPr lang="cs-CZ" sz="600" dirty="0"/>
          </a:p>
          <a:p>
            <a:pPr>
              <a:buFont typeface="Wingdings" panose="05000000000000000000" pitchFamily="2" charset="2"/>
              <a:buChar char="ü"/>
            </a:pPr>
            <a:endParaRPr lang="cs-CZ" sz="600" dirty="0"/>
          </a:p>
          <a:p>
            <a:pPr marL="0" indent="0">
              <a:buNone/>
            </a:pPr>
            <a:endParaRPr lang="cs-CZ" sz="600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BAA4589E-6C16-BBD4-735E-6DEFA84C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9455"/>
            <a:ext cx="7729728" cy="723519"/>
          </a:xfrm>
        </p:spPr>
        <p:txBody>
          <a:bodyPr>
            <a:noAutofit/>
          </a:bodyPr>
          <a:lstStyle/>
          <a:p>
            <a:r>
              <a:rPr lang="cs-CZ" b="1" dirty="0"/>
              <a:t>aktivity</a:t>
            </a:r>
          </a:p>
        </p:txBody>
      </p:sp>
    </p:spTree>
    <p:extLst>
      <p:ext uri="{BB962C8B-B14F-4D97-AF65-F5344CB8AC3E}">
        <p14:creationId xmlns:p14="http://schemas.microsoft.com/office/powerpoint/2010/main" val="329751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0768" y="822960"/>
            <a:ext cx="10515600" cy="522122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endParaRPr lang="cs-CZ" sz="700" dirty="0"/>
          </a:p>
          <a:p>
            <a:pPr marL="0" indent="0">
              <a:buNone/>
            </a:pPr>
            <a:r>
              <a:rPr lang="cs-CZ" sz="2800" b="1" dirty="0" err="1"/>
              <a:t>Provazba</a:t>
            </a:r>
            <a:r>
              <a:rPr lang="cs-CZ" sz="2800" b="1" dirty="0"/>
              <a:t> MAP na další operační programy</a:t>
            </a:r>
            <a:r>
              <a:rPr lang="cs-CZ" sz="2800" b="1" dirty="0" smtClean="0"/>
              <a:t>:</a:t>
            </a:r>
          </a:p>
          <a:p>
            <a:pPr marL="0" indent="0">
              <a:buNone/>
            </a:pPr>
            <a:endParaRPr lang="cs-CZ" sz="2800" b="1" dirty="0"/>
          </a:p>
          <a:p>
            <a:r>
              <a:rPr lang="cs-CZ" sz="2800" dirty="0"/>
              <a:t>Projektové záměry IROP musí být uvedeny v SR </a:t>
            </a:r>
            <a:r>
              <a:rPr lang="cs-CZ" sz="2800" dirty="0" smtClean="0"/>
              <a:t>MAP</a:t>
            </a:r>
            <a:endParaRPr lang="cs-CZ" sz="2800" dirty="0"/>
          </a:p>
          <a:p>
            <a:r>
              <a:rPr lang="cs-CZ" sz="2800" dirty="0"/>
              <a:t>Navazující výzva MAP IV z OP Jan Amos Komenský – budou již hrazena i opatření, definována v akčních plánech vytvořených v MAP III.</a:t>
            </a:r>
          </a:p>
          <a:p>
            <a:endParaRPr lang="cs-CZ" sz="2800" u="sng" dirty="0"/>
          </a:p>
          <a:p>
            <a:pPr marL="0" indent="0" algn="just">
              <a:buNone/>
            </a:pPr>
            <a:endParaRPr lang="cs-CZ" sz="700" dirty="0"/>
          </a:p>
          <a:p>
            <a:pPr marL="0" indent="0" algn="just">
              <a:buNone/>
            </a:pPr>
            <a:endParaRPr lang="cs-CZ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700" dirty="0"/>
          </a:p>
          <a:p>
            <a:pPr marL="0" indent="0" algn="just">
              <a:buNone/>
            </a:pPr>
            <a:r>
              <a:rPr lang="cs-CZ" sz="700" dirty="0"/>
              <a:t> </a:t>
            </a:r>
          </a:p>
          <a:p>
            <a:pPr marL="0" indent="0" algn="just">
              <a:buNone/>
            </a:pPr>
            <a:endParaRPr lang="cs-CZ" sz="700" dirty="0"/>
          </a:p>
          <a:p>
            <a:pPr algn="just">
              <a:buFont typeface="Wingdings" panose="05000000000000000000" pitchFamily="2" charset="2"/>
              <a:buChar char="ü"/>
            </a:pPr>
            <a:endParaRPr lang="cs-CZ" sz="700" dirty="0"/>
          </a:p>
          <a:p>
            <a:pPr marL="0" indent="0">
              <a:buNone/>
            </a:pPr>
            <a:endParaRPr lang="cs-CZ" sz="700" dirty="0"/>
          </a:p>
          <a:p>
            <a:pPr marL="0" indent="0">
              <a:buNone/>
            </a:pPr>
            <a:endParaRPr lang="cs-CZ" sz="700" dirty="0"/>
          </a:p>
          <a:p>
            <a:pPr>
              <a:buFont typeface="Wingdings" panose="05000000000000000000" pitchFamily="2" charset="2"/>
              <a:buChar char="ü"/>
            </a:pPr>
            <a:endParaRPr lang="cs-CZ" sz="700" dirty="0"/>
          </a:p>
          <a:p>
            <a:pPr marL="0" indent="0">
              <a:buNone/>
            </a:pPr>
            <a:endParaRPr lang="cs-CZ" sz="700" dirty="0"/>
          </a:p>
        </p:txBody>
      </p:sp>
    </p:spTree>
    <p:extLst>
      <p:ext uri="{BB962C8B-B14F-4D97-AF65-F5344CB8AC3E}">
        <p14:creationId xmlns:p14="http://schemas.microsoft.com/office/powerpoint/2010/main" val="422559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0768" y="822960"/>
            <a:ext cx="10515600" cy="52212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cs-CZ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 algn="just">
              <a:buNone/>
            </a:pPr>
            <a:r>
              <a:rPr lang="cs-CZ" sz="800" dirty="0"/>
              <a:t> </a:t>
            </a:r>
          </a:p>
          <a:p>
            <a:pPr marL="0" indent="0" algn="just">
              <a:buNone/>
            </a:pPr>
            <a:endParaRPr lang="cs-CZ" sz="800" dirty="0"/>
          </a:p>
          <a:p>
            <a:pPr algn="just"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  <a:p>
            <a:pPr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82621" y="2043016"/>
            <a:ext cx="10515600" cy="4754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900" b="1" dirty="0">
                <a:solidFill>
                  <a:schemeClr val="tx2"/>
                </a:solidFill>
                <a:latin typeface="+mn-lt"/>
              </a:rPr>
              <a:t>7. </a:t>
            </a:r>
            <a:r>
              <a:rPr lang="pl-PL" sz="2900" b="1" dirty="0">
                <a:solidFill>
                  <a:schemeClr val="tx2"/>
                </a:solidFill>
                <a:latin typeface="+mn-lt"/>
              </a:rPr>
              <a:t>Dotační okénko</a:t>
            </a:r>
            <a:r>
              <a:rPr lang="pl-PL" sz="2900" b="1" dirty="0">
                <a:latin typeface="+mn-lt"/>
              </a:rPr>
              <a:t/>
            </a:r>
            <a:br>
              <a:rPr lang="pl-PL" sz="2900" b="1" dirty="0">
                <a:latin typeface="+mn-lt"/>
              </a:rPr>
            </a:br>
            <a:r>
              <a:rPr lang="pl-PL" sz="2900" b="1" dirty="0">
                <a:latin typeface="+mn-lt"/>
              </a:rPr>
              <a:t/>
            </a:r>
            <a:br>
              <a:rPr lang="pl-PL" sz="2900" b="1" dirty="0">
                <a:latin typeface="+mn-lt"/>
              </a:rPr>
            </a:br>
            <a:r>
              <a:rPr lang="pl-PL" sz="2900" b="1" dirty="0">
                <a:latin typeface="+mn-lt"/>
              </a:rPr>
              <a:t>ITI </a:t>
            </a:r>
            <a:r>
              <a:rPr lang="pl-PL" sz="2900" b="1" dirty="0" err="1">
                <a:latin typeface="+mn-lt"/>
              </a:rPr>
              <a:t>Ostravská</a:t>
            </a:r>
            <a:r>
              <a:rPr lang="pl-PL" sz="2900" b="1" dirty="0">
                <a:latin typeface="+mn-lt"/>
              </a:rPr>
              <a:t> </a:t>
            </a:r>
            <a:r>
              <a:rPr lang="pl-PL" sz="2900" b="1" dirty="0" err="1">
                <a:latin typeface="+mn-lt"/>
              </a:rPr>
              <a:t>aglomerace</a:t>
            </a:r>
            <a:endParaRPr lang="pl-PL" sz="2900" b="1" dirty="0">
              <a:latin typeface="+mn-lt"/>
            </a:endParaRPr>
          </a:p>
          <a:p>
            <a:r>
              <a:rPr lang="pl-PL" sz="2900" b="1" dirty="0">
                <a:latin typeface="+mn-lt"/>
              </a:rPr>
              <a:t>OKAP</a:t>
            </a:r>
          </a:p>
          <a:p>
            <a:r>
              <a:rPr lang="pl-PL" sz="2900" b="1" dirty="0">
                <a:latin typeface="+mn-lt"/>
              </a:rPr>
              <a:t>OP JAK</a:t>
            </a:r>
          </a:p>
          <a:p>
            <a:r>
              <a:rPr lang="pl-PL" sz="2900" b="1" dirty="0">
                <a:latin typeface="+mn-lt"/>
              </a:rPr>
              <a:t>IROP</a:t>
            </a:r>
          </a:p>
          <a:p>
            <a:r>
              <a:rPr lang="pl-PL" sz="2900" b="1" dirty="0">
                <a:latin typeface="+mn-lt"/>
              </a:rPr>
              <a:t>OP ŽP</a:t>
            </a:r>
            <a:r>
              <a:rPr lang="cs-CZ" sz="2900" b="1" dirty="0">
                <a:latin typeface="+mn-lt"/>
              </a:rPr>
              <a:t/>
            </a:r>
            <a:br>
              <a:rPr lang="cs-CZ" sz="2900" b="1" dirty="0">
                <a:latin typeface="+mn-lt"/>
              </a:rPr>
            </a:br>
            <a:endParaRPr lang="cs-CZ" sz="2900" b="1" dirty="0">
              <a:latin typeface="+mn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89608" y="4139506"/>
            <a:ext cx="1039918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tx2"/>
                </a:solidFill>
                <a:latin typeface="+mn-lt"/>
              </a:rPr>
              <a:t>8. </a:t>
            </a:r>
            <a:r>
              <a:rPr lang="pl-PL" sz="2800" b="1" dirty="0" err="1">
                <a:solidFill>
                  <a:schemeClr val="tx2"/>
                </a:solidFill>
                <a:latin typeface="+mn-lt"/>
              </a:rPr>
              <a:t>Aktualizace</a:t>
            </a:r>
            <a:r>
              <a:rPr lang="pl-PL" sz="28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pl-PL" sz="2800" b="1" dirty="0" err="1">
                <a:solidFill>
                  <a:schemeClr val="tx2"/>
                </a:solidFill>
                <a:latin typeface="+mn-lt"/>
              </a:rPr>
              <a:t>strategického</a:t>
            </a:r>
            <a:r>
              <a:rPr lang="pl-PL" sz="28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pl-PL" sz="2800" b="1" dirty="0" err="1">
                <a:solidFill>
                  <a:schemeClr val="tx2"/>
                </a:solidFill>
                <a:latin typeface="+mn-lt"/>
              </a:rPr>
              <a:t>rámce</a:t>
            </a:r>
            <a:r>
              <a:rPr lang="pl-PL" sz="2800" b="1" dirty="0">
                <a:solidFill>
                  <a:schemeClr val="tx2"/>
                </a:solidFill>
                <a:latin typeface="+mn-lt"/>
              </a:rPr>
              <a:t> MAP</a:t>
            </a:r>
          </a:p>
          <a:p>
            <a:endParaRPr lang="cs-CZ" sz="2800" dirty="0"/>
          </a:p>
          <a:p>
            <a:r>
              <a:rPr lang="cs-CZ" sz="2400" dirty="0"/>
              <a:t>Schválena k 30. 4. 2022.</a:t>
            </a:r>
          </a:p>
          <a:p>
            <a:r>
              <a:rPr lang="cs-CZ" sz="2400" dirty="0"/>
              <a:t>Zveřejnění na územní dimenzi.</a:t>
            </a:r>
          </a:p>
        </p:txBody>
      </p:sp>
    </p:spTree>
    <p:extLst>
      <p:ext uri="{BB962C8B-B14F-4D97-AF65-F5344CB8AC3E}">
        <p14:creationId xmlns:p14="http://schemas.microsoft.com/office/powerpoint/2010/main" val="295642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>
          <a:xfrm>
            <a:off x="710380" y="281557"/>
            <a:ext cx="10515600" cy="1583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chemeClr val="tx2"/>
                </a:solidFill>
                <a:latin typeface="+mn-lt"/>
              </a:rPr>
              <a:t>Diskuse a závěr</a:t>
            </a:r>
          </a:p>
        </p:txBody>
      </p:sp>
      <p:sp>
        <p:nvSpPr>
          <p:cNvPr id="2" name="Obdélník 1"/>
          <p:cNvSpPr/>
          <p:nvPr/>
        </p:nvSpPr>
        <p:spPr>
          <a:xfrm>
            <a:off x="710380" y="5004742"/>
            <a:ext cx="48497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/>
            <a:r>
              <a:rPr lang="cs-CZ" altLang="cs-CZ" sz="3200" b="1" dirty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DĚKUJEME ZA </a:t>
            </a:r>
            <a:r>
              <a:rPr lang="cs-CZ" altLang="cs-CZ" sz="3200" b="1" dirty="0" smtClean="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POZORNOST</a:t>
            </a:r>
            <a:endParaRPr lang="cs-CZ" altLang="cs-CZ" sz="3200" b="1" dirty="0">
              <a:solidFill>
                <a:srgbClr val="59595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765" y="1864698"/>
            <a:ext cx="3820385" cy="23810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17582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479643"/>
            <a:ext cx="10058400" cy="830997"/>
          </a:xfrm>
        </p:spPr>
        <p:txBody>
          <a:bodyPr>
            <a:normAutofit/>
          </a:bodyPr>
          <a:lstStyle/>
          <a:p>
            <a:r>
              <a:rPr lang="cs-CZ" b="1" dirty="0"/>
              <a:t>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430843"/>
            <a:ext cx="10515600" cy="50613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1.     Úvodní slovo</a:t>
            </a:r>
          </a:p>
          <a:p>
            <a:pPr marL="0" indent="0">
              <a:buNone/>
            </a:pPr>
            <a:r>
              <a:rPr lang="cs-CZ" b="1" dirty="0"/>
              <a:t>2.     Ustanovení Řídicího výboru MAP pro ORP Orlová III</a:t>
            </a:r>
          </a:p>
          <a:p>
            <a:pPr marL="0" indent="0">
              <a:buNone/>
            </a:pPr>
            <a:r>
              <a:rPr lang="cs-CZ" b="1" dirty="0"/>
              <a:t>3.     Volba předsedy a místopředsedy ŘV</a:t>
            </a:r>
          </a:p>
          <a:p>
            <a:pPr marL="0" indent="0">
              <a:buNone/>
            </a:pPr>
            <a:r>
              <a:rPr lang="cs-CZ" b="1" dirty="0"/>
              <a:t>4.     Jednací řád a Statut ŘV</a:t>
            </a:r>
          </a:p>
          <a:p>
            <a:pPr marL="0" indent="0">
              <a:buNone/>
            </a:pPr>
            <a:r>
              <a:rPr lang="cs-CZ" b="1" dirty="0"/>
              <a:t>5.     Schválení organizační struktury </a:t>
            </a:r>
          </a:p>
          <a:p>
            <a:pPr marL="0" indent="0">
              <a:buNone/>
            </a:pPr>
            <a:r>
              <a:rPr lang="cs-CZ" b="1" dirty="0"/>
              <a:t>6.     Základní informace o projektu</a:t>
            </a:r>
          </a:p>
          <a:p>
            <a:pPr marL="0" indent="0">
              <a:buNone/>
            </a:pPr>
            <a:r>
              <a:rPr lang="cs-CZ" b="1" dirty="0"/>
              <a:t>7.     Dotační okénko</a:t>
            </a:r>
          </a:p>
          <a:p>
            <a:pPr marL="0" indent="0">
              <a:buNone/>
            </a:pPr>
            <a:r>
              <a:rPr lang="cs-CZ" b="1" dirty="0"/>
              <a:t>8.     Aktualizace SR MAP, část investičních priorit</a:t>
            </a:r>
          </a:p>
          <a:p>
            <a:pPr marL="0" indent="0">
              <a:buNone/>
            </a:pPr>
            <a:r>
              <a:rPr lang="cs-CZ" b="1" dirty="0"/>
              <a:t>9.     Evaluace a popisy potřeb škol</a:t>
            </a:r>
          </a:p>
          <a:p>
            <a:pPr marL="0" indent="0">
              <a:buNone/>
            </a:pPr>
            <a:r>
              <a:rPr lang="cs-CZ" b="1" dirty="0"/>
              <a:t>10.   Diskuse a závěr</a:t>
            </a:r>
          </a:p>
          <a:p>
            <a:pPr marL="0" indent="0">
              <a:buNone/>
            </a:pP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138" y="2805112"/>
            <a:ext cx="4257062" cy="20240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1920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8432" y="190745"/>
            <a:ext cx="10515600" cy="577231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        </a:t>
            </a:r>
            <a:r>
              <a:rPr lang="cs-CZ" b="1" dirty="0" smtClean="0">
                <a:solidFill>
                  <a:schemeClr val="tx1"/>
                </a:solidFill>
              </a:rPr>
              <a:t>Ustanovení </a:t>
            </a:r>
            <a:r>
              <a:rPr lang="cs-CZ" b="1" dirty="0">
                <a:solidFill>
                  <a:schemeClr val="tx1"/>
                </a:solidFill>
              </a:rPr>
              <a:t>Řídicího výboru MAP pro ORP Orlová III</a:t>
            </a:r>
          </a:p>
          <a:p>
            <a:pPr marL="0" lvl="0" inden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400" dirty="0"/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C1C8B94F-F5C2-9F76-443C-B0E13689A0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894538"/>
              </p:ext>
            </p:extLst>
          </p:nvPr>
        </p:nvGraphicFramePr>
        <p:xfrm>
          <a:off x="731520" y="512370"/>
          <a:ext cx="9672320" cy="5833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Worksheet" r:id="rId3" imgW="6682775" imgH="4030798" progId="Excel.Sheet.12">
                  <p:embed/>
                </p:oleObj>
              </mc:Choice>
              <mc:Fallback>
                <p:oleObj name="Worksheet" r:id="rId3" imgW="6682775" imgH="4030798" progId="Excel.Sheet.12">
                  <p:embed/>
                  <p:pic>
                    <p:nvPicPr>
                      <p:cNvPr id="2" name="Objekt 1">
                        <a:extLst>
                          <a:ext uri="{FF2B5EF4-FFF2-40B4-BE49-F238E27FC236}">
                            <a16:creationId xmlns:a16="http://schemas.microsoft.com/office/drawing/2014/main" id="{C1C8B94F-F5C2-9F76-443C-B0E13689A0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1520" y="512370"/>
                        <a:ext cx="9672320" cy="58332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188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328" y="631952"/>
            <a:ext cx="10515600" cy="475488"/>
          </a:xfrm>
        </p:spPr>
        <p:txBody>
          <a:bodyPr>
            <a:normAutofit fontScale="90000"/>
          </a:bodyPr>
          <a:lstStyle/>
          <a:p>
            <a:r>
              <a:rPr lang="pl-PL" sz="3200" b="1" dirty="0">
                <a:solidFill>
                  <a:schemeClr val="tx2"/>
                </a:solidFill>
                <a:latin typeface="+mn-lt"/>
              </a:rPr>
              <a:t/>
            </a:r>
            <a:br>
              <a:rPr lang="pl-PL" sz="3200" b="1" dirty="0">
                <a:solidFill>
                  <a:schemeClr val="tx2"/>
                </a:solidFill>
                <a:latin typeface="+mn-lt"/>
              </a:rPr>
            </a:br>
            <a:r>
              <a:rPr lang="pl-PL" sz="3200" b="1" dirty="0">
                <a:latin typeface="+mn-lt"/>
              </a:rPr>
              <a:t/>
            </a:r>
            <a:br>
              <a:rPr lang="pl-PL" sz="3200" b="1" dirty="0">
                <a:latin typeface="+mn-lt"/>
              </a:rPr>
            </a:br>
            <a:r>
              <a:rPr lang="pl-PL" sz="3100" b="1" dirty="0" smtClean="0">
                <a:latin typeface="+mn-lt"/>
              </a:rPr>
              <a:t>Volba </a:t>
            </a:r>
            <a:r>
              <a:rPr lang="pl-PL" sz="3100" b="1" dirty="0">
                <a:latin typeface="+mn-lt"/>
              </a:rPr>
              <a:t>předsedy a místopředsedy řv</a:t>
            </a:r>
            <a:br>
              <a:rPr lang="pl-PL" sz="3100" b="1" dirty="0">
                <a:latin typeface="+mn-lt"/>
              </a:rPr>
            </a:br>
            <a:r>
              <a:rPr lang="cs-CZ" sz="3100" b="1" dirty="0">
                <a:latin typeface="+mn-lt"/>
              </a:rPr>
              <a:t/>
            </a:r>
            <a:br>
              <a:rPr lang="cs-CZ" sz="3100" b="1" dirty="0">
                <a:latin typeface="+mn-lt"/>
              </a:rPr>
            </a:br>
            <a:endParaRPr lang="cs-CZ" sz="31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328" y="1891792"/>
            <a:ext cx="10515600" cy="522122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sz="2400" b="1" dirty="0"/>
              <a:t>Předseda ŘV: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/>
              <a:t>Nominace: Ing. Pavlína </a:t>
            </a:r>
            <a:r>
              <a:rPr lang="cs-CZ" sz="2400" dirty="0" err="1"/>
              <a:t>Kucharczyková</a:t>
            </a:r>
            <a:endParaRPr lang="cs-CZ" sz="2400" dirty="0"/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/>
              <a:t>Schválení</a:t>
            </a:r>
            <a:endParaRPr lang="cs-CZ" sz="2400" b="1" dirty="0"/>
          </a:p>
          <a:p>
            <a:pPr marL="0" indent="0" algn="just">
              <a:lnSpc>
                <a:spcPct val="120000"/>
              </a:lnSpc>
              <a:buNone/>
            </a:pPr>
            <a:endParaRPr lang="cs-CZ" sz="2400" b="1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400" b="1" dirty="0"/>
              <a:t>Místopředseda ŘV: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/>
              <a:t>Nominace: Bc. Lucie </a:t>
            </a:r>
            <a:r>
              <a:rPr lang="cs-CZ" sz="2400" dirty="0" err="1"/>
              <a:t>Zmijová</a:t>
            </a:r>
            <a:endParaRPr lang="cs-CZ" sz="2400" dirty="0"/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/>
              <a:t>schválení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sz="800" dirty="0"/>
          </a:p>
          <a:p>
            <a:pPr algn="just">
              <a:buFont typeface="Wingdings" panose="05000000000000000000" pitchFamily="2" charset="2"/>
              <a:buChar char="ü"/>
            </a:pPr>
            <a:endParaRPr lang="cs-CZ" sz="800" dirty="0"/>
          </a:p>
          <a:p>
            <a:pPr algn="just"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 algn="just">
              <a:buNone/>
            </a:pPr>
            <a:endParaRPr lang="cs-CZ" sz="800" dirty="0"/>
          </a:p>
          <a:p>
            <a:pPr marL="0" indent="0" algn="just">
              <a:buNone/>
            </a:pPr>
            <a:endParaRPr lang="cs-CZ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 algn="just">
              <a:buNone/>
            </a:pPr>
            <a:r>
              <a:rPr lang="cs-CZ" sz="800" dirty="0"/>
              <a:t> </a:t>
            </a:r>
          </a:p>
          <a:p>
            <a:pPr marL="0" indent="0" algn="just">
              <a:buNone/>
            </a:pPr>
            <a:endParaRPr lang="cs-CZ" sz="800" dirty="0"/>
          </a:p>
          <a:p>
            <a:pPr algn="just"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  <a:p>
            <a:pPr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341338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328" y="1636776"/>
            <a:ext cx="10515600" cy="522122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sz="2800" b="1" dirty="0"/>
              <a:t>STATUT ŘV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800" b="1" dirty="0">
                <a:hlinkClick r:id="rId2"/>
              </a:rPr>
              <a:t>Statut řídícího výboru</a:t>
            </a:r>
            <a:endParaRPr lang="cs-CZ" sz="2800" b="1" dirty="0"/>
          </a:p>
          <a:p>
            <a:pPr marL="0" indent="0" algn="just">
              <a:lnSpc>
                <a:spcPct val="120000"/>
              </a:lnSpc>
              <a:buNone/>
            </a:pPr>
            <a:endParaRPr lang="cs-CZ" sz="2800" b="1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800" b="1" dirty="0"/>
              <a:t>JEDNACÍ ŘÁD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800" b="1" dirty="0">
                <a:hlinkClick r:id="rId3"/>
              </a:rPr>
              <a:t>Jednací řád řídícího výboru</a:t>
            </a:r>
            <a:endParaRPr lang="cs-CZ" sz="2800" b="1" dirty="0"/>
          </a:p>
          <a:p>
            <a:pPr marL="0" indent="0" algn="just">
              <a:lnSpc>
                <a:spcPct val="120000"/>
              </a:lnSpc>
              <a:buNone/>
            </a:pPr>
            <a:endParaRPr lang="cs-CZ" sz="180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9E502C8B-272B-DF22-C3CB-64E6F54F4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2264" y="482727"/>
            <a:ext cx="7729728" cy="765048"/>
          </a:xfrm>
        </p:spPr>
        <p:txBody>
          <a:bodyPr/>
          <a:lstStyle/>
          <a:p>
            <a:r>
              <a:rPr lang="cs-CZ" b="1" dirty="0" smtClean="0"/>
              <a:t>Jednací </a:t>
            </a:r>
            <a:r>
              <a:rPr lang="cs-CZ" b="1" dirty="0"/>
              <a:t>řád a statut </a:t>
            </a:r>
            <a:r>
              <a:rPr lang="cs-CZ" b="1" dirty="0" err="1"/>
              <a:t>řv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16259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3035" y="662432"/>
            <a:ext cx="10515600" cy="728218"/>
          </a:xfrm>
        </p:spPr>
        <p:txBody>
          <a:bodyPr>
            <a:normAutofit fontScale="90000"/>
          </a:bodyPr>
          <a:lstStyle/>
          <a:p>
            <a:r>
              <a:rPr lang="pl-PL" sz="3200" b="1" dirty="0">
                <a:solidFill>
                  <a:schemeClr val="tx2"/>
                </a:solidFill>
                <a:latin typeface="+mn-lt"/>
              </a:rPr>
              <a:t/>
            </a:r>
            <a:br>
              <a:rPr lang="pl-PL" sz="3200" b="1" dirty="0">
                <a:solidFill>
                  <a:schemeClr val="tx2"/>
                </a:solidFill>
                <a:latin typeface="+mn-lt"/>
              </a:rPr>
            </a:br>
            <a:r>
              <a:rPr lang="pl-PL" sz="3200" b="1" dirty="0">
                <a:latin typeface="+mn-lt"/>
              </a:rPr>
              <a:t/>
            </a:r>
            <a:br>
              <a:rPr lang="pl-PL" sz="3200" b="1" dirty="0">
                <a:latin typeface="+mn-lt"/>
              </a:rPr>
            </a:br>
            <a:r>
              <a:rPr lang="pl-PL" sz="3200" b="1" dirty="0" smtClean="0">
                <a:solidFill>
                  <a:schemeClr val="tx1"/>
                </a:solidFill>
                <a:latin typeface="+mn-lt"/>
              </a:rPr>
              <a:t>Schválení </a:t>
            </a:r>
            <a:r>
              <a:rPr lang="pl-PL" sz="3200" b="1" dirty="0">
                <a:solidFill>
                  <a:schemeClr val="tx1"/>
                </a:solidFill>
                <a:latin typeface="+mn-lt"/>
              </a:rPr>
              <a:t>organizační struktury</a:t>
            </a:r>
            <a:r>
              <a:rPr lang="pl-PL" sz="3200" b="1" dirty="0">
                <a:latin typeface="+mn-lt"/>
              </a:rPr>
              <a:t/>
            </a:r>
            <a:br>
              <a:rPr lang="pl-PL" sz="3200" b="1" dirty="0">
                <a:latin typeface="+mn-lt"/>
              </a:rPr>
            </a:br>
            <a:r>
              <a:rPr lang="cs-CZ" sz="3200" b="1" dirty="0">
                <a:latin typeface="+mn-lt"/>
              </a:rPr>
              <a:t/>
            </a:r>
            <a:br>
              <a:rPr lang="cs-CZ" sz="3200" b="1" dirty="0">
                <a:latin typeface="+mn-lt"/>
              </a:rPr>
            </a:b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8260" y="1729495"/>
            <a:ext cx="10995480" cy="52212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3600" b="1" dirty="0">
                <a:solidFill>
                  <a:srgbClr val="FF0000"/>
                </a:solidFill>
              </a:rPr>
              <a:t>Realizační tým: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2400" dirty="0"/>
              <a:t>Manažer projektu – Bc. Lucie </a:t>
            </a:r>
            <a:r>
              <a:rPr lang="cs-CZ" sz="2400" dirty="0" err="1"/>
              <a:t>Zmijová</a:t>
            </a:r>
            <a:r>
              <a:rPr lang="cs-CZ" sz="2400" dirty="0"/>
              <a:t>, </a:t>
            </a:r>
            <a:r>
              <a:rPr lang="cs-CZ" sz="2400" dirty="0">
                <a:hlinkClick r:id="rId2"/>
              </a:rPr>
              <a:t>Zmijova@seznam.cz</a:t>
            </a:r>
            <a:r>
              <a:rPr lang="cs-CZ" sz="2400" dirty="0"/>
              <a:t> , 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Finanční manažer projektu – Bc. Veronika </a:t>
            </a:r>
            <a:r>
              <a:rPr lang="cs-CZ" sz="2400" dirty="0" err="1"/>
              <a:t>Kulpová</a:t>
            </a:r>
            <a:r>
              <a:rPr lang="cs-CZ" sz="2400" dirty="0"/>
              <a:t>, </a:t>
            </a:r>
            <a:r>
              <a:rPr lang="cs-CZ" sz="2400" dirty="0">
                <a:hlinkClick r:id="rId3"/>
              </a:rPr>
              <a:t>veronika.kulpova@muor.cz</a:t>
            </a:r>
            <a:r>
              <a:rPr lang="cs-CZ" sz="2400" dirty="0"/>
              <a:t> 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Specialista na strategie a plánování – Ing. Petra Kantorová, </a:t>
            </a:r>
            <a:r>
              <a:rPr lang="cs-CZ" sz="2400" dirty="0">
                <a:hlinkClick r:id="rId4"/>
              </a:rPr>
              <a:t>petra.kantorova@seznam.cz</a:t>
            </a:r>
            <a:r>
              <a:rPr lang="cs-CZ" sz="2400" dirty="0"/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 algn="just">
              <a:buNone/>
            </a:pPr>
            <a:endParaRPr lang="cs-CZ" sz="800" dirty="0"/>
          </a:p>
          <a:p>
            <a:pPr marL="0" indent="0" algn="just">
              <a:buNone/>
            </a:pPr>
            <a:endParaRPr lang="cs-CZ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 algn="just">
              <a:buNone/>
            </a:pPr>
            <a:r>
              <a:rPr lang="cs-CZ" sz="800" dirty="0"/>
              <a:t> </a:t>
            </a:r>
          </a:p>
          <a:p>
            <a:pPr marL="0" indent="0" algn="just">
              <a:buNone/>
            </a:pPr>
            <a:endParaRPr lang="cs-CZ" sz="800" dirty="0"/>
          </a:p>
          <a:p>
            <a:pPr algn="just"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  <a:p>
            <a:pPr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46720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0601" y="1058935"/>
            <a:ext cx="10515600" cy="522122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 algn="just">
              <a:buNone/>
            </a:pPr>
            <a:endParaRPr lang="cs-CZ" sz="800" dirty="0"/>
          </a:p>
          <a:p>
            <a:pPr marL="0" indent="0" algn="just">
              <a:buNone/>
            </a:pPr>
            <a:endParaRPr lang="cs-CZ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 algn="just">
              <a:buNone/>
            </a:pPr>
            <a:r>
              <a:rPr lang="cs-CZ" sz="800" dirty="0"/>
              <a:t> </a:t>
            </a:r>
          </a:p>
          <a:p>
            <a:pPr marL="0" indent="0" algn="just">
              <a:buNone/>
            </a:pPr>
            <a:endParaRPr lang="cs-CZ" sz="800" dirty="0"/>
          </a:p>
          <a:p>
            <a:pPr algn="just"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  <a:p>
            <a:pPr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6E6CC9B0-FD45-3D38-298A-81E1C9006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044" y="341586"/>
            <a:ext cx="8578469" cy="71734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Pracovní skupiny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191207"/>
              </p:ext>
            </p:extLst>
          </p:nvPr>
        </p:nvGraphicFramePr>
        <p:xfrm>
          <a:off x="1000125" y="1581148"/>
          <a:ext cx="10020300" cy="44704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7857">
                  <a:extLst>
                    <a:ext uri="{9D8B030D-6E8A-4147-A177-3AD203B41FA5}">
                      <a16:colId xmlns:a16="http://schemas.microsoft.com/office/drawing/2014/main" val="2993510900"/>
                    </a:ext>
                  </a:extLst>
                </a:gridCol>
                <a:gridCol w="1489904">
                  <a:extLst>
                    <a:ext uri="{9D8B030D-6E8A-4147-A177-3AD203B41FA5}">
                      <a16:colId xmlns:a16="http://schemas.microsoft.com/office/drawing/2014/main" val="2383504395"/>
                    </a:ext>
                  </a:extLst>
                </a:gridCol>
                <a:gridCol w="5012539">
                  <a:extLst>
                    <a:ext uri="{9D8B030D-6E8A-4147-A177-3AD203B41FA5}">
                      <a16:colId xmlns:a16="http://schemas.microsoft.com/office/drawing/2014/main" val="29081796"/>
                    </a:ext>
                  </a:extLst>
                </a:gridCol>
              </a:tblGrid>
              <a:tr h="111463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PS 1 - PRO FINANCOVÁNÍ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587011"/>
                  </a:ext>
                </a:extLst>
              </a:tr>
              <a:tr h="4793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ZÁSTUPCE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FUNKCE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ORGANIZACE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528675"/>
                  </a:ext>
                </a:extLst>
              </a:tr>
              <a:tr h="4109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Ing. Kuča Tomáš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vedoucí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ZM Orlová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240630"/>
                  </a:ext>
                </a:extLst>
              </a:tr>
              <a:tr h="4109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Mgr. </a:t>
                      </a:r>
                      <a:r>
                        <a:rPr lang="cs-CZ" sz="2000" dirty="0" err="1">
                          <a:effectLst/>
                        </a:rPr>
                        <a:t>Šelongová</a:t>
                      </a:r>
                      <a:r>
                        <a:rPr lang="cs-CZ" sz="2000" dirty="0">
                          <a:effectLst/>
                        </a:rPr>
                        <a:t> Marcela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členka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OMFŠK - </a:t>
                      </a:r>
                      <a:r>
                        <a:rPr lang="cs-CZ" sz="2000" dirty="0" err="1">
                          <a:effectLst/>
                        </a:rPr>
                        <a:t>MěÚ</a:t>
                      </a:r>
                      <a:r>
                        <a:rPr lang="cs-CZ" sz="2000" dirty="0">
                          <a:effectLst/>
                        </a:rPr>
                        <a:t> Orlová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449991"/>
                  </a:ext>
                </a:extLst>
              </a:tr>
              <a:tr h="4109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Mgr. Heinzová Denisa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členka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Zástupkyně ředitelky ZŠ 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309168"/>
                  </a:ext>
                </a:extLst>
              </a:tr>
              <a:tr h="4109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Sikora Jan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člen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Student VŠ, ICT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068458"/>
                  </a:ext>
                </a:extLst>
              </a:tr>
              <a:tr h="4109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Veronika </a:t>
                      </a:r>
                      <a:r>
                        <a:rPr lang="cs-CZ" sz="2000" dirty="0" err="1">
                          <a:effectLst/>
                        </a:rPr>
                        <a:t>Bogoczová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členka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MSK Orlová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48566194"/>
                  </a:ext>
                </a:extLst>
              </a:tr>
              <a:tr h="4109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Ing. Kantorová Petra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členka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Dotace školám, odborník na měkké projekty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247839"/>
                  </a:ext>
                </a:extLst>
              </a:tr>
              <a:tr h="4109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Ing. Kucharczyková Pavlína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členka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Školství </a:t>
                      </a:r>
                      <a:r>
                        <a:rPr lang="cs-CZ" sz="2000" dirty="0" err="1">
                          <a:effectLst/>
                        </a:rPr>
                        <a:t>MěÚ</a:t>
                      </a:r>
                      <a:r>
                        <a:rPr lang="cs-CZ" sz="2000" dirty="0">
                          <a:effectLst/>
                        </a:rPr>
                        <a:t> Orlová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336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05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0601" y="1058935"/>
            <a:ext cx="10515600" cy="522122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 algn="just">
              <a:buNone/>
            </a:pPr>
            <a:endParaRPr lang="cs-CZ" sz="800" dirty="0"/>
          </a:p>
          <a:p>
            <a:pPr marL="0" indent="0" algn="just">
              <a:buNone/>
            </a:pPr>
            <a:endParaRPr lang="cs-CZ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 algn="just">
              <a:buNone/>
            </a:pPr>
            <a:r>
              <a:rPr lang="cs-CZ" sz="800" dirty="0"/>
              <a:t> </a:t>
            </a:r>
          </a:p>
          <a:p>
            <a:pPr marL="0" indent="0" algn="just">
              <a:buNone/>
            </a:pPr>
            <a:endParaRPr lang="cs-CZ" sz="800" dirty="0"/>
          </a:p>
          <a:p>
            <a:pPr algn="just"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  <a:p>
            <a:pPr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F4A4802-4D3A-A306-2A87-0FFCC16561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584" y="1280160"/>
            <a:ext cx="10635302" cy="425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6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0601" y="1058935"/>
            <a:ext cx="10515600" cy="522122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 algn="just">
              <a:buNone/>
            </a:pPr>
            <a:endParaRPr lang="cs-CZ" sz="800" dirty="0"/>
          </a:p>
          <a:p>
            <a:pPr marL="0" indent="0" algn="just">
              <a:buNone/>
            </a:pPr>
            <a:endParaRPr lang="cs-CZ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 algn="just">
              <a:buNone/>
            </a:pPr>
            <a:r>
              <a:rPr lang="cs-CZ" sz="800" dirty="0"/>
              <a:t> </a:t>
            </a:r>
          </a:p>
          <a:p>
            <a:pPr marL="0" indent="0" algn="just">
              <a:buNone/>
            </a:pPr>
            <a:endParaRPr lang="cs-CZ" sz="800" dirty="0"/>
          </a:p>
          <a:p>
            <a:pPr algn="just"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  <a:p>
            <a:pPr>
              <a:buFont typeface="Wingdings" panose="05000000000000000000" pitchFamily="2" charset="2"/>
              <a:buChar char="ü"/>
            </a:pPr>
            <a:endParaRPr lang="cs-CZ" sz="800" dirty="0"/>
          </a:p>
          <a:p>
            <a:pPr marL="0" indent="0">
              <a:buNone/>
            </a:pPr>
            <a:endParaRPr lang="cs-CZ" sz="8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28487F9-3BD9-345A-9628-B54A3534CE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730" y="1351280"/>
            <a:ext cx="10823256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11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166CC8AA9CDAD49BE8FEAAA7A1A8399" ma:contentTypeVersion="0" ma:contentTypeDescription="Vytvoří nový dokument" ma:contentTypeScope="" ma:versionID="dd6cc550606fc65f462fe79dd8b75f2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5948d4371f5df244b06b95d440ff10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8FDDF3-97A0-42DF-B84D-6D64049C1C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4181FD5-1361-49A5-A2F7-EE81DEE2D9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39081F-1053-4767-93B5-B7E8772A9D6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3800</TotalTime>
  <Words>608</Words>
  <Application>Microsoft Office PowerPoint</Application>
  <PresentationFormat>Širokoúhlá obrazovka</PresentationFormat>
  <Paragraphs>242</Paragraphs>
  <Slides>19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Gill Sans MT</vt:lpstr>
      <vt:lpstr>Times New Roman</vt:lpstr>
      <vt:lpstr>Wingdings</vt:lpstr>
      <vt:lpstr>Balík</vt:lpstr>
      <vt:lpstr>Worksheet</vt:lpstr>
      <vt:lpstr>1. jednání Řídícího výboru  projektu MAP III - ORP Orlová,  reg. č. CZ.02.3.68/0.0/0.0/20_082/0023052 </vt:lpstr>
      <vt:lpstr>Program</vt:lpstr>
      <vt:lpstr>Prezentace aplikace PowerPoint</vt:lpstr>
      <vt:lpstr>  Volba předsedy a místopředsedy řv  </vt:lpstr>
      <vt:lpstr>Jednací řád a statut řv</vt:lpstr>
      <vt:lpstr>  Schválení organizační struktury  </vt:lpstr>
      <vt:lpstr>Pracovní skupiny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Základní informace o projektu</vt:lpstr>
      <vt:lpstr>Cílové skupiny projektu:</vt:lpstr>
      <vt:lpstr>aktivity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BG</dc:creator>
  <cp:lastModifiedBy>Kucharczyková Pavlína</cp:lastModifiedBy>
  <cp:revision>552</cp:revision>
  <cp:lastPrinted>2022-06-27T14:58:24Z</cp:lastPrinted>
  <dcterms:created xsi:type="dcterms:W3CDTF">2016-03-16T11:46:29Z</dcterms:created>
  <dcterms:modified xsi:type="dcterms:W3CDTF">2022-09-12T11:25:59Z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0x0101009166CC8AA9CDAD49BE8FEAAA7A1A8399</vt:lpwstr>
  </property>
</Properties>
</file>